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1925" r:id="rId2"/>
    <p:sldId id="1855" r:id="rId3"/>
    <p:sldId id="1688" r:id="rId4"/>
    <p:sldId id="1689" r:id="rId5"/>
    <p:sldId id="1690" r:id="rId6"/>
    <p:sldId id="1926" r:id="rId7"/>
    <p:sldId id="1692" r:id="rId8"/>
    <p:sldId id="1693" r:id="rId9"/>
    <p:sldId id="1694" r:id="rId10"/>
    <p:sldId id="1695" r:id="rId11"/>
    <p:sldId id="1696" r:id="rId12"/>
    <p:sldId id="1697" r:id="rId13"/>
    <p:sldId id="1698" r:id="rId14"/>
    <p:sldId id="1699" r:id="rId15"/>
    <p:sldId id="1700" r:id="rId16"/>
    <p:sldId id="1854" r:id="rId17"/>
    <p:sldId id="1924" r:id="rId18"/>
    <p:sldId id="1702" r:id="rId19"/>
  </p:sldIdLst>
  <p:sldSz cx="12192000" cy="6858000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8521"/>
    <a:srgbClr val="41BB6F"/>
    <a:srgbClr val="C1BA1B"/>
    <a:srgbClr val="C5383D"/>
    <a:srgbClr val="F06863"/>
    <a:srgbClr val="6797ED"/>
    <a:srgbClr val="960004"/>
    <a:srgbClr val="E0E1E4"/>
    <a:srgbClr val="FFFFFF"/>
    <a:srgbClr val="5A8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0" autoAdjust="0"/>
    <p:restoredTop sz="95559" autoAdjust="0"/>
  </p:normalViewPr>
  <p:slideViewPr>
    <p:cSldViewPr>
      <p:cViewPr>
        <p:scale>
          <a:sx n="81" d="100"/>
          <a:sy n="81" d="100"/>
        </p:scale>
        <p:origin x="-1056" y="-536"/>
      </p:cViewPr>
      <p:guideLst>
        <p:guide orient="horz" pos="2160"/>
        <p:guide pos="3824"/>
      </p:guideLst>
    </p:cSldViewPr>
  </p:slideViewPr>
  <p:outlineViewPr>
    <p:cViewPr>
      <p:scale>
        <a:sx n="33" d="100"/>
        <a:sy n="33" d="100"/>
      </p:scale>
      <p:origin x="0" y="23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0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FFCBB-3A13-A449-B8FB-532BA4338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0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49"/>
            <a:ext cx="12192000" cy="1470025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2192000" cy="1752600"/>
          </a:xfrm>
        </p:spPr>
        <p:txBody>
          <a:bodyPr lIns="91440" tIns="45720" rIns="91440" bIns="45720"/>
          <a:lstStyle>
            <a:lvl1pPr marL="0" marR="0" indent="0" algn="ctr">
              <a:buNone/>
              <a:defRPr sz="26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33400"/>
            <a:ext cx="8458200" cy="5943600"/>
          </a:xfrm>
        </p:spPr>
        <p:txBody>
          <a:bodyPr vert="eaVert" lIns="91440" tIns="45720" rIns="91440" bIns="45720"/>
          <a:lstStyle>
            <a:lvl1pPr marL="342900" marR="0" indent="-342900">
              <a:defRPr sz="2600"/>
            </a:lvl1pPr>
            <a:lvl2pPr marL="742950" marR="0" indent="-285750">
              <a:defRPr sz="2400"/>
            </a:lvl2pPr>
            <a:lvl3pPr marL="1143000" marR="0" indent="-228600">
              <a:defRPr sz="2200"/>
            </a:lvl3pPr>
            <a:lvl4pPr marL="1600200" marR="0" indent="-228600">
              <a:defRPr sz="1800"/>
            </a:lvl4pPr>
            <a:lvl5pPr marL="2057400" marR="0" indent="-22860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8665" y="274638"/>
            <a:ext cx="2114551" cy="6202362"/>
          </a:xfrm>
          <a:prstGeom prst="rect">
            <a:avLst/>
          </a:prstGeom>
        </p:spPr>
        <p:txBody>
          <a:bodyPr vert="eaVert" lIns="91440" tIns="45720" rIns="91440" bIns="45720"/>
          <a:lstStyle>
            <a:lvl1pPr marL="0" marR="0" indent="0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1" y="274638"/>
            <a:ext cx="6191251" cy="6202362"/>
          </a:xfrm>
        </p:spPr>
        <p:txBody>
          <a:bodyPr vert="eaVert" lIns="91440" tIns="45720" rIns="91440" bIns="45720"/>
          <a:lstStyle>
            <a:lvl1pPr marL="342900" marR="0" indent="-342900">
              <a:defRPr sz="2600"/>
            </a:lvl1pPr>
            <a:lvl2pPr marL="742950" marR="0" indent="-285750">
              <a:defRPr sz="2400"/>
            </a:lvl2pPr>
            <a:lvl3pPr marL="1143000" marR="0" indent="-228600">
              <a:defRPr sz="2200"/>
            </a:lvl3pPr>
            <a:lvl4pPr marL="1600200" marR="0" indent="-228600">
              <a:defRPr sz="1800"/>
            </a:lvl4pPr>
            <a:lvl5pPr marL="2057400" marR="0" indent="-22860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11430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506200" cy="4876800"/>
          </a:xfrm>
        </p:spPr>
        <p:txBody>
          <a:bodyPr lIns="91440" tIns="45720" rIns="91440" bIns="45720"/>
          <a:lstStyle>
            <a:lvl1pPr marL="342900" marR="0" indent="-342900">
              <a:defRPr sz="2600">
                <a:latin typeface="Arial"/>
                <a:cs typeface="Arial"/>
              </a:defRPr>
            </a:lvl1pPr>
            <a:lvl2pPr marL="742950" marR="0" indent="-285750">
              <a:defRPr sz="2400">
                <a:latin typeface="Arial"/>
                <a:cs typeface="Arial"/>
              </a:defRPr>
            </a:lvl2pPr>
            <a:lvl3pPr marL="1143000" marR="0" indent="-228600">
              <a:defRPr sz="2200">
                <a:latin typeface="Arial"/>
                <a:cs typeface="Arial"/>
              </a:defRPr>
            </a:lvl3pPr>
            <a:lvl4pPr marL="1600200" marR="0" indent="-228600">
              <a:defRPr sz="1800">
                <a:latin typeface="Arial"/>
                <a:cs typeface="Arial"/>
              </a:defRPr>
            </a:lvl4pPr>
            <a:lvl5pPr marL="2057400" marR="0" indent="-228600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13" y="4406924"/>
            <a:ext cx="7772400" cy="1362075"/>
          </a:xfrm>
          <a:prstGeom prst="rect">
            <a:avLst/>
          </a:prstGeom>
        </p:spPr>
        <p:txBody>
          <a:bodyPr vert="horz" lIns="91440" tIns="45720" rIns="91440" bIns="45720" anchor="t"/>
          <a:lstStyle>
            <a:lvl1pPr marL="0" marR="0" indent="0"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6313" y="2906713"/>
            <a:ext cx="7772400" cy="1500187"/>
          </a:xfrm>
        </p:spPr>
        <p:txBody>
          <a:bodyPr lIns="91440" tIns="45720" rIns="91440" bIns="45720" anchor="b"/>
          <a:lstStyle>
            <a:lvl1pPr marL="0" marR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3" y="533400"/>
            <a:ext cx="4152900" cy="5943600"/>
          </a:xfrm>
        </p:spPr>
        <p:txBody>
          <a:bodyPr lIns="91440" tIns="45720" rIns="91440" bIns="45720"/>
          <a:lstStyle>
            <a:lvl1pPr marL="342900" marR="0" indent="-342900">
              <a:defRPr sz="2800"/>
            </a:lvl1pPr>
            <a:lvl2pPr marL="742950" marR="0" indent="-285750">
              <a:defRPr sz="2400"/>
            </a:lvl2pPr>
            <a:lvl3pPr marL="1143000" marR="0" indent="-228600">
              <a:defRPr sz="2000"/>
            </a:lvl3pPr>
            <a:lvl4pPr marL="1600200" marR="0" indent="-228600">
              <a:defRPr sz="1800"/>
            </a:lvl4pPr>
            <a:lvl5pPr marL="2057400" marR="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3" y="533400"/>
            <a:ext cx="4152900" cy="5943600"/>
          </a:xfrm>
        </p:spPr>
        <p:txBody>
          <a:bodyPr lIns="91440" tIns="45720" rIns="91440" bIns="45720"/>
          <a:lstStyle>
            <a:lvl1pPr marL="342900" marR="0" indent="-342900">
              <a:defRPr sz="2800"/>
            </a:lvl1pPr>
            <a:lvl2pPr marL="742950" marR="0" indent="-285750">
              <a:defRPr sz="2400"/>
            </a:lvl2pPr>
            <a:lvl3pPr marL="1143000" marR="0" indent="-228600">
              <a:defRPr sz="2000"/>
            </a:lvl3pPr>
            <a:lvl4pPr marL="1600200" marR="0" indent="-228600">
              <a:defRPr sz="1800"/>
            </a:lvl4pPr>
            <a:lvl5pPr marL="2057400" marR="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3" y="1535113"/>
            <a:ext cx="4040188" cy="639762"/>
          </a:xfrm>
        </p:spPr>
        <p:txBody>
          <a:bodyPr lIns="91440" tIns="45720" rIns="91440" bIns="45720" anchor="b"/>
          <a:lstStyle>
            <a:lvl1pPr marL="0" marR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3" y="2174875"/>
            <a:ext cx="4040188" cy="3951288"/>
          </a:xfrm>
        </p:spPr>
        <p:txBody>
          <a:bodyPr lIns="91440" tIns="45720" rIns="91440" bIns="45720"/>
          <a:lstStyle>
            <a:lvl1pPr marL="342900" marR="0" indent="-342900">
              <a:defRPr sz="2400"/>
            </a:lvl1pPr>
            <a:lvl2pPr marL="742950" marR="0" indent="-285750">
              <a:defRPr sz="2000"/>
            </a:lvl2pPr>
            <a:lvl3pPr marL="1143000" marR="0" indent="-228600">
              <a:defRPr sz="1800"/>
            </a:lvl3pPr>
            <a:lvl4pPr marL="1600200" marR="0" indent="-228600">
              <a:defRPr sz="1600"/>
            </a:lvl4pPr>
            <a:lvl5pPr marL="2057400" marR="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041" y="1535113"/>
            <a:ext cx="4041775" cy="639762"/>
          </a:xfrm>
        </p:spPr>
        <p:txBody>
          <a:bodyPr lIns="91440" tIns="45720" rIns="91440" bIns="45720" anchor="b"/>
          <a:lstStyle>
            <a:lvl1pPr marL="0" marR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041" y="2174875"/>
            <a:ext cx="4041775" cy="3951288"/>
          </a:xfrm>
        </p:spPr>
        <p:txBody>
          <a:bodyPr lIns="91440" tIns="45720" rIns="91440" bIns="45720"/>
          <a:lstStyle>
            <a:lvl1pPr marL="342900" marR="0" indent="-342900">
              <a:defRPr sz="2400"/>
            </a:lvl1pPr>
            <a:lvl2pPr marL="742950" marR="0" indent="-285750">
              <a:defRPr sz="2000"/>
            </a:lvl2pPr>
            <a:lvl3pPr marL="1143000" marR="0" indent="-228600">
              <a:defRPr sz="1800"/>
            </a:lvl3pPr>
            <a:lvl4pPr marL="1600200" marR="0" indent="-228600">
              <a:defRPr sz="1600"/>
            </a:lvl4pPr>
            <a:lvl5pPr marL="2057400" marR="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1734800" cy="11430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marR="0" indent="0">
              <a:defRPr sz="3200">
                <a:latin typeface="+mn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17" y="273050"/>
            <a:ext cx="3008313" cy="11620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marL="0" marR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056" y="273074"/>
            <a:ext cx="5111751" cy="5853113"/>
          </a:xfrm>
        </p:spPr>
        <p:txBody>
          <a:bodyPr lIns="91440" tIns="45720" rIns="91440" bIns="45720"/>
          <a:lstStyle>
            <a:lvl1pPr marL="342900" marR="0" indent="-342900">
              <a:defRPr sz="3200"/>
            </a:lvl1pPr>
            <a:lvl2pPr marL="742950" marR="0" indent="-285750">
              <a:defRPr sz="2800"/>
            </a:lvl2pPr>
            <a:lvl3pPr marL="1143000" marR="0" indent="-228600">
              <a:defRPr sz="2400"/>
            </a:lvl3pPr>
            <a:lvl4pPr marL="1600200" marR="0" indent="-228600">
              <a:defRPr sz="2000"/>
            </a:lvl4pPr>
            <a:lvl5pPr marL="2057400" marR="0" indent="-2286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17" y="1435103"/>
            <a:ext cx="3008313" cy="4691063"/>
          </a:xfrm>
        </p:spPr>
        <p:txBody>
          <a:bodyPr lIns="91440" tIns="45720" rIns="91440" bIns="45720"/>
          <a:lstStyle>
            <a:lvl1pPr marL="0" marR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288" y="4800600"/>
            <a:ext cx="5486400" cy="56673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marL="0" marR="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16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6288" y="5367338"/>
            <a:ext cx="5486400" cy="804862"/>
          </a:xfrm>
        </p:spPr>
        <p:txBody>
          <a:bodyPr lIns="91440" tIns="45720" rIns="91440" bIns="45720"/>
          <a:lstStyle>
            <a:lvl1pPr marL="0" marR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1135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>
            <a:spLocks/>
          </p:cNvSpPr>
          <p:nvPr userDrawn="1"/>
        </p:nvSpPr>
        <p:spPr>
          <a:xfrm>
            <a:off x="1524000" y="6611781"/>
            <a:ext cx="9144000" cy="24622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/>
            <a:r>
              <a:rPr lang="en-US" sz="1000" dirty="0" smtClean="0">
                <a:solidFill>
                  <a:srgbClr val="575757"/>
                </a:solidFill>
                <a:latin typeface="Arial"/>
                <a:cs typeface="Arial"/>
              </a:rPr>
              <a:t>© 2006 - 2016 Billion Dollar Graphics. All rights reserved.</a:t>
            </a:r>
            <a:endParaRPr lang="en-US" sz="1000" dirty="0">
              <a:solidFill>
                <a:srgbClr val="575757"/>
              </a:solidFill>
              <a:latin typeface="Arial"/>
              <a:cs typeface="Arial"/>
            </a:endParaRP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" y="6163420"/>
            <a:ext cx="1888236" cy="6309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97" charset="-128"/>
          <a:cs typeface="ＭＳ Ｐゴシック" pitchFamily="-97" charset="-128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9pPr>
    </p:titleStyle>
    <p:bodyStyle>
      <a:lvl1pPr marL="342900" marR="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600">
          <a:solidFill>
            <a:srgbClr val="FFFFFF"/>
          </a:solidFill>
          <a:latin typeface="+mn-lt"/>
          <a:ea typeface="ＭＳ Ｐゴシック" pitchFamily="-97" charset="-128"/>
          <a:cs typeface="Arial"/>
        </a:defRPr>
      </a:lvl1pPr>
      <a:lvl2pPr marL="742950" marR="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  <a:ea typeface="ＭＳ Ｐゴシック" pitchFamily="-97" charset="-128"/>
          <a:cs typeface="Arial"/>
        </a:defRPr>
      </a:lvl2pPr>
      <a:lvl3pPr marL="1143000" marR="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  <a:ea typeface="ＭＳ Ｐゴシック" pitchFamily="-97" charset="-128"/>
          <a:cs typeface="Arial"/>
        </a:defRPr>
      </a:lvl3pPr>
      <a:lvl4pPr marL="1600200" marR="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1800">
          <a:solidFill>
            <a:srgbClr val="FFFFFF"/>
          </a:solidFill>
          <a:latin typeface="+mn-lt"/>
          <a:ea typeface="ＭＳ Ｐゴシック" pitchFamily="-97" charset="-128"/>
          <a:cs typeface="Arial"/>
        </a:defRPr>
      </a:lvl4pPr>
      <a:lvl5pPr marL="2057400" marR="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har char="»"/>
        <a:defRPr sz="1800">
          <a:solidFill>
            <a:srgbClr val="FFFFFF"/>
          </a:solidFill>
          <a:latin typeface="+mn-lt"/>
          <a:ea typeface="ＭＳ Ｐゴシック" pitchFamily="-97" charset="-128"/>
          <a:cs typeface="Arial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86200" y="609600"/>
            <a:ext cx="4699310" cy="1546858"/>
            <a:chOff x="0" y="1924050"/>
            <a:chExt cx="9144000" cy="3009901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8575" y="1946275"/>
              <a:ext cx="361950" cy="388938"/>
            </a:xfrm>
            <a:custGeom>
              <a:avLst/>
              <a:gdLst>
                <a:gd name="T0" fmla="*/ 424 w 457"/>
                <a:gd name="T1" fmla="*/ 490 h 490"/>
                <a:gd name="T2" fmla="*/ 424 w 457"/>
                <a:gd name="T3" fmla="*/ 142 h 490"/>
                <a:gd name="T4" fmla="*/ 424 w 457"/>
                <a:gd name="T5" fmla="*/ 142 h 490"/>
                <a:gd name="T6" fmla="*/ 427 w 457"/>
                <a:gd name="T7" fmla="*/ 69 h 490"/>
                <a:gd name="T8" fmla="*/ 426 w 457"/>
                <a:gd name="T9" fmla="*/ 69 h 490"/>
                <a:gd name="T10" fmla="*/ 426 w 457"/>
                <a:gd name="T11" fmla="*/ 69 h 490"/>
                <a:gd name="T12" fmla="*/ 409 w 457"/>
                <a:gd name="T13" fmla="*/ 112 h 490"/>
                <a:gd name="T14" fmla="*/ 234 w 457"/>
                <a:gd name="T15" fmla="*/ 490 h 490"/>
                <a:gd name="T16" fmla="*/ 223 w 457"/>
                <a:gd name="T17" fmla="*/ 490 h 490"/>
                <a:gd name="T18" fmla="*/ 48 w 457"/>
                <a:gd name="T19" fmla="*/ 114 h 490"/>
                <a:gd name="T20" fmla="*/ 48 w 457"/>
                <a:gd name="T21" fmla="*/ 114 h 490"/>
                <a:gd name="T22" fmla="*/ 40 w 457"/>
                <a:gd name="T23" fmla="*/ 94 h 490"/>
                <a:gd name="T24" fmla="*/ 33 w 457"/>
                <a:gd name="T25" fmla="*/ 68 h 490"/>
                <a:gd name="T26" fmla="*/ 32 w 457"/>
                <a:gd name="T27" fmla="*/ 68 h 490"/>
                <a:gd name="T28" fmla="*/ 32 w 457"/>
                <a:gd name="T29" fmla="*/ 68 h 490"/>
                <a:gd name="T30" fmla="*/ 33 w 457"/>
                <a:gd name="T31" fmla="*/ 101 h 490"/>
                <a:gd name="T32" fmla="*/ 33 w 457"/>
                <a:gd name="T33" fmla="*/ 134 h 490"/>
                <a:gd name="T34" fmla="*/ 33 w 457"/>
                <a:gd name="T35" fmla="*/ 490 h 490"/>
                <a:gd name="T36" fmla="*/ 0 w 457"/>
                <a:gd name="T37" fmla="*/ 490 h 490"/>
                <a:gd name="T38" fmla="*/ 0 w 457"/>
                <a:gd name="T39" fmla="*/ 0 h 490"/>
                <a:gd name="T40" fmla="*/ 32 w 457"/>
                <a:gd name="T41" fmla="*/ 0 h 490"/>
                <a:gd name="T42" fmla="*/ 215 w 457"/>
                <a:gd name="T43" fmla="*/ 394 h 490"/>
                <a:gd name="T44" fmla="*/ 215 w 457"/>
                <a:gd name="T45" fmla="*/ 394 h 490"/>
                <a:gd name="T46" fmla="*/ 218 w 457"/>
                <a:gd name="T47" fmla="*/ 404 h 490"/>
                <a:gd name="T48" fmla="*/ 218 w 457"/>
                <a:gd name="T49" fmla="*/ 404 h 490"/>
                <a:gd name="T50" fmla="*/ 221 w 457"/>
                <a:gd name="T51" fmla="*/ 415 h 490"/>
                <a:gd name="T52" fmla="*/ 221 w 457"/>
                <a:gd name="T53" fmla="*/ 415 h 490"/>
                <a:gd name="T54" fmla="*/ 229 w 457"/>
                <a:gd name="T55" fmla="*/ 435 h 490"/>
                <a:gd name="T56" fmla="*/ 231 w 457"/>
                <a:gd name="T57" fmla="*/ 435 h 490"/>
                <a:gd name="T58" fmla="*/ 234 w 457"/>
                <a:gd name="T59" fmla="*/ 424 h 490"/>
                <a:gd name="T60" fmla="*/ 234 w 457"/>
                <a:gd name="T61" fmla="*/ 424 h 490"/>
                <a:gd name="T62" fmla="*/ 246 w 457"/>
                <a:gd name="T63" fmla="*/ 391 h 490"/>
                <a:gd name="T64" fmla="*/ 426 w 457"/>
                <a:gd name="T65" fmla="*/ 0 h 490"/>
                <a:gd name="T66" fmla="*/ 457 w 457"/>
                <a:gd name="T67" fmla="*/ 0 h 490"/>
                <a:gd name="T68" fmla="*/ 457 w 457"/>
                <a:gd name="T69" fmla="*/ 490 h 490"/>
                <a:gd name="T70" fmla="*/ 424 w 457"/>
                <a:gd name="T7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7" h="490">
                  <a:moveTo>
                    <a:pt x="424" y="490"/>
                  </a:moveTo>
                  <a:lnTo>
                    <a:pt x="424" y="142"/>
                  </a:lnTo>
                  <a:lnTo>
                    <a:pt x="424" y="142"/>
                  </a:lnTo>
                  <a:lnTo>
                    <a:pt x="427" y="69"/>
                  </a:lnTo>
                  <a:lnTo>
                    <a:pt x="426" y="69"/>
                  </a:lnTo>
                  <a:lnTo>
                    <a:pt x="426" y="69"/>
                  </a:lnTo>
                  <a:lnTo>
                    <a:pt x="409" y="112"/>
                  </a:lnTo>
                  <a:lnTo>
                    <a:pt x="234" y="490"/>
                  </a:lnTo>
                  <a:lnTo>
                    <a:pt x="223" y="490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40" y="94"/>
                  </a:lnTo>
                  <a:lnTo>
                    <a:pt x="33" y="68"/>
                  </a:lnTo>
                  <a:lnTo>
                    <a:pt x="32" y="68"/>
                  </a:lnTo>
                  <a:lnTo>
                    <a:pt x="32" y="68"/>
                  </a:lnTo>
                  <a:lnTo>
                    <a:pt x="33" y="101"/>
                  </a:lnTo>
                  <a:lnTo>
                    <a:pt x="33" y="134"/>
                  </a:lnTo>
                  <a:lnTo>
                    <a:pt x="33" y="490"/>
                  </a:lnTo>
                  <a:lnTo>
                    <a:pt x="0" y="490"/>
                  </a:lnTo>
                  <a:lnTo>
                    <a:pt x="0" y="0"/>
                  </a:lnTo>
                  <a:lnTo>
                    <a:pt x="32" y="0"/>
                  </a:lnTo>
                  <a:lnTo>
                    <a:pt x="215" y="394"/>
                  </a:lnTo>
                  <a:lnTo>
                    <a:pt x="215" y="394"/>
                  </a:lnTo>
                  <a:lnTo>
                    <a:pt x="218" y="404"/>
                  </a:lnTo>
                  <a:lnTo>
                    <a:pt x="218" y="404"/>
                  </a:lnTo>
                  <a:lnTo>
                    <a:pt x="221" y="415"/>
                  </a:lnTo>
                  <a:lnTo>
                    <a:pt x="221" y="415"/>
                  </a:lnTo>
                  <a:lnTo>
                    <a:pt x="229" y="435"/>
                  </a:lnTo>
                  <a:lnTo>
                    <a:pt x="231" y="435"/>
                  </a:lnTo>
                  <a:lnTo>
                    <a:pt x="234" y="424"/>
                  </a:lnTo>
                  <a:lnTo>
                    <a:pt x="234" y="424"/>
                  </a:lnTo>
                  <a:lnTo>
                    <a:pt x="246" y="391"/>
                  </a:lnTo>
                  <a:lnTo>
                    <a:pt x="426" y="0"/>
                  </a:lnTo>
                  <a:lnTo>
                    <a:pt x="457" y="0"/>
                  </a:lnTo>
                  <a:lnTo>
                    <a:pt x="457" y="490"/>
                  </a:lnTo>
                  <a:lnTo>
                    <a:pt x="424" y="490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476250" y="1946275"/>
              <a:ext cx="41275" cy="388938"/>
            </a:xfrm>
            <a:custGeom>
              <a:avLst/>
              <a:gdLst>
                <a:gd name="T0" fmla="*/ 26 w 53"/>
                <a:gd name="T1" fmla="*/ 51 h 490"/>
                <a:gd name="T2" fmla="*/ 26 w 53"/>
                <a:gd name="T3" fmla="*/ 51 h 490"/>
                <a:gd name="T4" fmla="*/ 16 w 53"/>
                <a:gd name="T5" fmla="*/ 49 h 490"/>
                <a:gd name="T6" fmla="*/ 8 w 53"/>
                <a:gd name="T7" fmla="*/ 45 h 490"/>
                <a:gd name="T8" fmla="*/ 8 w 53"/>
                <a:gd name="T9" fmla="*/ 45 h 490"/>
                <a:gd name="T10" fmla="*/ 5 w 53"/>
                <a:gd name="T11" fmla="*/ 40 h 490"/>
                <a:gd name="T12" fmla="*/ 3 w 53"/>
                <a:gd name="T13" fmla="*/ 36 h 490"/>
                <a:gd name="T14" fmla="*/ 2 w 53"/>
                <a:gd name="T15" fmla="*/ 31 h 490"/>
                <a:gd name="T16" fmla="*/ 0 w 53"/>
                <a:gd name="T17" fmla="*/ 25 h 490"/>
                <a:gd name="T18" fmla="*/ 0 w 53"/>
                <a:gd name="T19" fmla="*/ 25 h 490"/>
                <a:gd name="T20" fmla="*/ 2 w 53"/>
                <a:gd name="T21" fmla="*/ 20 h 490"/>
                <a:gd name="T22" fmla="*/ 3 w 53"/>
                <a:gd name="T23" fmla="*/ 15 h 490"/>
                <a:gd name="T24" fmla="*/ 5 w 53"/>
                <a:gd name="T25" fmla="*/ 10 h 490"/>
                <a:gd name="T26" fmla="*/ 8 w 53"/>
                <a:gd name="T27" fmla="*/ 7 h 490"/>
                <a:gd name="T28" fmla="*/ 8 w 53"/>
                <a:gd name="T29" fmla="*/ 7 h 490"/>
                <a:gd name="T30" fmla="*/ 16 w 53"/>
                <a:gd name="T31" fmla="*/ 2 h 490"/>
                <a:gd name="T32" fmla="*/ 26 w 53"/>
                <a:gd name="T33" fmla="*/ 0 h 490"/>
                <a:gd name="T34" fmla="*/ 26 w 53"/>
                <a:gd name="T35" fmla="*/ 0 h 490"/>
                <a:gd name="T36" fmla="*/ 36 w 53"/>
                <a:gd name="T37" fmla="*/ 2 h 490"/>
                <a:gd name="T38" fmla="*/ 44 w 53"/>
                <a:gd name="T39" fmla="*/ 7 h 490"/>
                <a:gd name="T40" fmla="*/ 44 w 53"/>
                <a:gd name="T41" fmla="*/ 7 h 490"/>
                <a:gd name="T42" fmla="*/ 48 w 53"/>
                <a:gd name="T43" fmla="*/ 10 h 490"/>
                <a:gd name="T44" fmla="*/ 51 w 53"/>
                <a:gd name="T45" fmla="*/ 15 h 490"/>
                <a:gd name="T46" fmla="*/ 53 w 53"/>
                <a:gd name="T47" fmla="*/ 20 h 490"/>
                <a:gd name="T48" fmla="*/ 53 w 53"/>
                <a:gd name="T49" fmla="*/ 25 h 490"/>
                <a:gd name="T50" fmla="*/ 53 w 53"/>
                <a:gd name="T51" fmla="*/ 25 h 490"/>
                <a:gd name="T52" fmla="*/ 53 w 53"/>
                <a:gd name="T53" fmla="*/ 30 h 490"/>
                <a:gd name="T54" fmla="*/ 51 w 53"/>
                <a:gd name="T55" fmla="*/ 35 h 490"/>
                <a:gd name="T56" fmla="*/ 49 w 53"/>
                <a:gd name="T57" fmla="*/ 40 h 490"/>
                <a:gd name="T58" fmla="*/ 44 w 53"/>
                <a:gd name="T59" fmla="*/ 45 h 490"/>
                <a:gd name="T60" fmla="*/ 44 w 53"/>
                <a:gd name="T61" fmla="*/ 45 h 490"/>
                <a:gd name="T62" fmla="*/ 41 w 53"/>
                <a:gd name="T63" fmla="*/ 48 h 490"/>
                <a:gd name="T64" fmla="*/ 36 w 53"/>
                <a:gd name="T65" fmla="*/ 49 h 490"/>
                <a:gd name="T66" fmla="*/ 31 w 53"/>
                <a:gd name="T67" fmla="*/ 51 h 490"/>
                <a:gd name="T68" fmla="*/ 26 w 53"/>
                <a:gd name="T69" fmla="*/ 51 h 490"/>
                <a:gd name="T70" fmla="*/ 26 w 53"/>
                <a:gd name="T71" fmla="*/ 51 h 490"/>
                <a:gd name="T72" fmla="*/ 12 w 53"/>
                <a:gd name="T73" fmla="*/ 490 h 490"/>
                <a:gd name="T74" fmla="*/ 12 w 53"/>
                <a:gd name="T75" fmla="*/ 140 h 490"/>
                <a:gd name="T76" fmla="*/ 43 w 53"/>
                <a:gd name="T77" fmla="*/ 140 h 490"/>
                <a:gd name="T78" fmla="*/ 43 w 53"/>
                <a:gd name="T79" fmla="*/ 490 h 490"/>
                <a:gd name="T80" fmla="*/ 12 w 53"/>
                <a:gd name="T8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" h="490">
                  <a:moveTo>
                    <a:pt x="26" y="51"/>
                  </a:moveTo>
                  <a:lnTo>
                    <a:pt x="26" y="51"/>
                  </a:lnTo>
                  <a:lnTo>
                    <a:pt x="16" y="49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5" y="40"/>
                  </a:lnTo>
                  <a:lnTo>
                    <a:pt x="3" y="36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0"/>
                  </a:lnTo>
                  <a:lnTo>
                    <a:pt x="3" y="15"/>
                  </a:lnTo>
                  <a:lnTo>
                    <a:pt x="5" y="10"/>
                  </a:lnTo>
                  <a:lnTo>
                    <a:pt x="8" y="7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8" y="10"/>
                  </a:lnTo>
                  <a:lnTo>
                    <a:pt x="51" y="15"/>
                  </a:lnTo>
                  <a:lnTo>
                    <a:pt x="53" y="20"/>
                  </a:lnTo>
                  <a:lnTo>
                    <a:pt x="53" y="25"/>
                  </a:lnTo>
                  <a:lnTo>
                    <a:pt x="53" y="25"/>
                  </a:lnTo>
                  <a:lnTo>
                    <a:pt x="53" y="30"/>
                  </a:lnTo>
                  <a:lnTo>
                    <a:pt x="51" y="35"/>
                  </a:lnTo>
                  <a:lnTo>
                    <a:pt x="49" y="40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1" y="48"/>
                  </a:lnTo>
                  <a:lnTo>
                    <a:pt x="36" y="49"/>
                  </a:lnTo>
                  <a:lnTo>
                    <a:pt x="31" y="51"/>
                  </a:lnTo>
                  <a:lnTo>
                    <a:pt x="26" y="51"/>
                  </a:lnTo>
                  <a:lnTo>
                    <a:pt x="26" y="51"/>
                  </a:lnTo>
                  <a:close/>
                  <a:moveTo>
                    <a:pt x="12" y="490"/>
                  </a:moveTo>
                  <a:lnTo>
                    <a:pt x="12" y="140"/>
                  </a:lnTo>
                  <a:lnTo>
                    <a:pt x="43" y="140"/>
                  </a:lnTo>
                  <a:lnTo>
                    <a:pt x="43" y="490"/>
                  </a:lnTo>
                  <a:lnTo>
                    <a:pt x="12" y="490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98488" y="1924050"/>
              <a:ext cx="195263" cy="411163"/>
            </a:xfrm>
            <a:custGeom>
              <a:avLst/>
              <a:gdLst>
                <a:gd name="T0" fmla="*/ 199 w 246"/>
                <a:gd name="T1" fmla="*/ 518 h 518"/>
                <a:gd name="T2" fmla="*/ 33 w 246"/>
                <a:gd name="T3" fmla="*/ 345 h 518"/>
                <a:gd name="T4" fmla="*/ 31 w 246"/>
                <a:gd name="T5" fmla="*/ 345 h 518"/>
                <a:gd name="T6" fmla="*/ 31 w 246"/>
                <a:gd name="T7" fmla="*/ 518 h 518"/>
                <a:gd name="T8" fmla="*/ 0 w 246"/>
                <a:gd name="T9" fmla="*/ 518 h 518"/>
                <a:gd name="T10" fmla="*/ 0 w 246"/>
                <a:gd name="T11" fmla="*/ 0 h 518"/>
                <a:gd name="T12" fmla="*/ 31 w 246"/>
                <a:gd name="T13" fmla="*/ 0 h 518"/>
                <a:gd name="T14" fmla="*/ 31 w 246"/>
                <a:gd name="T15" fmla="*/ 333 h 518"/>
                <a:gd name="T16" fmla="*/ 33 w 246"/>
                <a:gd name="T17" fmla="*/ 333 h 518"/>
                <a:gd name="T18" fmla="*/ 191 w 246"/>
                <a:gd name="T19" fmla="*/ 168 h 518"/>
                <a:gd name="T20" fmla="*/ 232 w 246"/>
                <a:gd name="T21" fmla="*/ 168 h 518"/>
                <a:gd name="T22" fmla="*/ 66 w 246"/>
                <a:gd name="T23" fmla="*/ 336 h 518"/>
                <a:gd name="T24" fmla="*/ 246 w 246"/>
                <a:gd name="T25" fmla="*/ 518 h 518"/>
                <a:gd name="T26" fmla="*/ 199 w 246"/>
                <a:gd name="T27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6" h="518">
                  <a:moveTo>
                    <a:pt x="199" y="518"/>
                  </a:moveTo>
                  <a:lnTo>
                    <a:pt x="33" y="345"/>
                  </a:lnTo>
                  <a:lnTo>
                    <a:pt x="31" y="345"/>
                  </a:lnTo>
                  <a:lnTo>
                    <a:pt x="31" y="518"/>
                  </a:lnTo>
                  <a:lnTo>
                    <a:pt x="0" y="51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333"/>
                  </a:lnTo>
                  <a:lnTo>
                    <a:pt x="33" y="333"/>
                  </a:lnTo>
                  <a:lnTo>
                    <a:pt x="191" y="168"/>
                  </a:lnTo>
                  <a:lnTo>
                    <a:pt x="232" y="168"/>
                  </a:lnTo>
                  <a:lnTo>
                    <a:pt x="66" y="336"/>
                  </a:lnTo>
                  <a:lnTo>
                    <a:pt x="246" y="518"/>
                  </a:lnTo>
                  <a:lnTo>
                    <a:pt x="199" y="51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825500" y="2051050"/>
              <a:ext cx="230188" cy="290513"/>
            </a:xfrm>
            <a:custGeom>
              <a:avLst/>
              <a:gdLst>
                <a:gd name="T0" fmla="*/ 33 w 290"/>
                <a:gd name="T1" fmla="*/ 201 h 366"/>
                <a:gd name="T2" fmla="*/ 41 w 290"/>
                <a:gd name="T3" fmla="*/ 249 h 366"/>
                <a:gd name="T4" fmla="*/ 58 w 290"/>
                <a:gd name="T5" fmla="*/ 285 h 366"/>
                <a:gd name="T6" fmla="*/ 74 w 290"/>
                <a:gd name="T7" fmla="*/ 307 h 366"/>
                <a:gd name="T8" fmla="*/ 106 w 290"/>
                <a:gd name="T9" fmla="*/ 326 h 366"/>
                <a:gd name="T10" fmla="*/ 143 w 290"/>
                <a:gd name="T11" fmla="*/ 336 h 366"/>
                <a:gd name="T12" fmla="*/ 172 w 290"/>
                <a:gd name="T13" fmla="*/ 336 h 366"/>
                <a:gd name="T14" fmla="*/ 214 w 290"/>
                <a:gd name="T15" fmla="*/ 326 h 366"/>
                <a:gd name="T16" fmla="*/ 257 w 290"/>
                <a:gd name="T17" fmla="*/ 303 h 366"/>
                <a:gd name="T18" fmla="*/ 272 w 290"/>
                <a:gd name="T19" fmla="*/ 328 h 366"/>
                <a:gd name="T20" fmla="*/ 229 w 290"/>
                <a:gd name="T21" fmla="*/ 351 h 366"/>
                <a:gd name="T22" fmla="*/ 183 w 290"/>
                <a:gd name="T23" fmla="*/ 364 h 366"/>
                <a:gd name="T24" fmla="*/ 150 w 290"/>
                <a:gd name="T25" fmla="*/ 366 h 366"/>
                <a:gd name="T26" fmla="*/ 104 w 290"/>
                <a:gd name="T27" fmla="*/ 359 h 366"/>
                <a:gd name="T28" fmla="*/ 64 w 290"/>
                <a:gd name="T29" fmla="*/ 338 h 366"/>
                <a:gd name="T30" fmla="*/ 41 w 290"/>
                <a:gd name="T31" fmla="*/ 318 h 366"/>
                <a:gd name="T32" fmla="*/ 17 w 290"/>
                <a:gd name="T33" fmla="*/ 275 h 366"/>
                <a:gd name="T34" fmla="*/ 2 w 290"/>
                <a:gd name="T35" fmla="*/ 222 h 366"/>
                <a:gd name="T36" fmla="*/ 0 w 290"/>
                <a:gd name="T37" fmla="*/ 181 h 366"/>
                <a:gd name="T38" fmla="*/ 5 w 290"/>
                <a:gd name="T39" fmla="*/ 127 h 366"/>
                <a:gd name="T40" fmla="*/ 23 w 290"/>
                <a:gd name="T41" fmla="*/ 79 h 366"/>
                <a:gd name="T42" fmla="*/ 43 w 290"/>
                <a:gd name="T43" fmla="*/ 51 h 366"/>
                <a:gd name="T44" fmla="*/ 79 w 290"/>
                <a:gd name="T45" fmla="*/ 20 h 366"/>
                <a:gd name="T46" fmla="*/ 124 w 290"/>
                <a:gd name="T47" fmla="*/ 3 h 366"/>
                <a:gd name="T48" fmla="*/ 157 w 290"/>
                <a:gd name="T49" fmla="*/ 0 h 366"/>
                <a:gd name="T50" fmla="*/ 201 w 290"/>
                <a:gd name="T51" fmla="*/ 5 h 366"/>
                <a:gd name="T52" fmla="*/ 237 w 290"/>
                <a:gd name="T53" fmla="*/ 25 h 366"/>
                <a:gd name="T54" fmla="*/ 256 w 290"/>
                <a:gd name="T55" fmla="*/ 44 h 366"/>
                <a:gd name="T56" fmla="*/ 277 w 290"/>
                <a:gd name="T57" fmla="*/ 84 h 366"/>
                <a:gd name="T58" fmla="*/ 289 w 290"/>
                <a:gd name="T59" fmla="*/ 132 h 366"/>
                <a:gd name="T60" fmla="*/ 290 w 290"/>
                <a:gd name="T61" fmla="*/ 185 h 366"/>
                <a:gd name="T62" fmla="*/ 259 w 290"/>
                <a:gd name="T63" fmla="*/ 155 h 366"/>
                <a:gd name="T64" fmla="*/ 246 w 290"/>
                <a:gd name="T65" fmla="*/ 91 h 366"/>
                <a:gd name="T66" fmla="*/ 229 w 290"/>
                <a:gd name="T67" fmla="*/ 61 h 366"/>
                <a:gd name="T68" fmla="*/ 214 w 290"/>
                <a:gd name="T69" fmla="*/ 46 h 366"/>
                <a:gd name="T70" fmla="*/ 188 w 290"/>
                <a:gd name="T71" fmla="*/ 33 h 366"/>
                <a:gd name="T72" fmla="*/ 155 w 290"/>
                <a:gd name="T73" fmla="*/ 28 h 366"/>
                <a:gd name="T74" fmla="*/ 132 w 290"/>
                <a:gd name="T75" fmla="*/ 30 h 366"/>
                <a:gd name="T76" fmla="*/ 101 w 290"/>
                <a:gd name="T77" fmla="*/ 41 h 366"/>
                <a:gd name="T78" fmla="*/ 73 w 290"/>
                <a:gd name="T79" fmla="*/ 61 h 366"/>
                <a:gd name="T80" fmla="*/ 59 w 290"/>
                <a:gd name="T81" fmla="*/ 79 h 366"/>
                <a:gd name="T82" fmla="*/ 43 w 290"/>
                <a:gd name="T83" fmla="*/ 114 h 366"/>
                <a:gd name="T84" fmla="*/ 259 w 290"/>
                <a:gd name="T85" fmla="*/ 155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0" h="366">
                  <a:moveTo>
                    <a:pt x="33" y="185"/>
                  </a:moveTo>
                  <a:lnTo>
                    <a:pt x="33" y="185"/>
                  </a:lnTo>
                  <a:lnTo>
                    <a:pt x="33" y="201"/>
                  </a:lnTo>
                  <a:lnTo>
                    <a:pt x="35" y="218"/>
                  </a:lnTo>
                  <a:lnTo>
                    <a:pt x="36" y="234"/>
                  </a:lnTo>
                  <a:lnTo>
                    <a:pt x="41" y="249"/>
                  </a:lnTo>
                  <a:lnTo>
                    <a:pt x="45" y="262"/>
                  </a:lnTo>
                  <a:lnTo>
                    <a:pt x="51" y="274"/>
                  </a:lnTo>
                  <a:lnTo>
                    <a:pt x="58" y="285"/>
                  </a:lnTo>
                  <a:lnTo>
                    <a:pt x="66" y="297"/>
                  </a:lnTo>
                  <a:lnTo>
                    <a:pt x="66" y="297"/>
                  </a:lnTo>
                  <a:lnTo>
                    <a:pt x="74" y="307"/>
                  </a:lnTo>
                  <a:lnTo>
                    <a:pt x="84" y="315"/>
                  </a:lnTo>
                  <a:lnTo>
                    <a:pt x="94" y="321"/>
                  </a:lnTo>
                  <a:lnTo>
                    <a:pt x="106" y="326"/>
                  </a:lnTo>
                  <a:lnTo>
                    <a:pt x="117" y="331"/>
                  </a:lnTo>
                  <a:lnTo>
                    <a:pt x="129" y="335"/>
                  </a:lnTo>
                  <a:lnTo>
                    <a:pt x="143" y="336"/>
                  </a:lnTo>
                  <a:lnTo>
                    <a:pt x="157" y="338"/>
                  </a:lnTo>
                  <a:lnTo>
                    <a:pt x="157" y="338"/>
                  </a:lnTo>
                  <a:lnTo>
                    <a:pt x="172" y="336"/>
                  </a:lnTo>
                  <a:lnTo>
                    <a:pt x="186" y="335"/>
                  </a:lnTo>
                  <a:lnTo>
                    <a:pt x="201" y="331"/>
                  </a:lnTo>
                  <a:lnTo>
                    <a:pt x="214" y="326"/>
                  </a:lnTo>
                  <a:lnTo>
                    <a:pt x="229" y="320"/>
                  </a:lnTo>
                  <a:lnTo>
                    <a:pt x="244" y="313"/>
                  </a:lnTo>
                  <a:lnTo>
                    <a:pt x="257" y="303"/>
                  </a:lnTo>
                  <a:lnTo>
                    <a:pt x="272" y="293"/>
                  </a:lnTo>
                  <a:lnTo>
                    <a:pt x="272" y="328"/>
                  </a:lnTo>
                  <a:lnTo>
                    <a:pt x="272" y="328"/>
                  </a:lnTo>
                  <a:lnTo>
                    <a:pt x="257" y="336"/>
                  </a:lnTo>
                  <a:lnTo>
                    <a:pt x="244" y="345"/>
                  </a:lnTo>
                  <a:lnTo>
                    <a:pt x="229" y="351"/>
                  </a:lnTo>
                  <a:lnTo>
                    <a:pt x="214" y="356"/>
                  </a:lnTo>
                  <a:lnTo>
                    <a:pt x="200" y="361"/>
                  </a:lnTo>
                  <a:lnTo>
                    <a:pt x="183" y="364"/>
                  </a:lnTo>
                  <a:lnTo>
                    <a:pt x="167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34" y="366"/>
                  </a:lnTo>
                  <a:lnTo>
                    <a:pt x="119" y="363"/>
                  </a:lnTo>
                  <a:lnTo>
                    <a:pt x="104" y="359"/>
                  </a:lnTo>
                  <a:lnTo>
                    <a:pt x="89" y="354"/>
                  </a:lnTo>
                  <a:lnTo>
                    <a:pt x="76" y="346"/>
                  </a:lnTo>
                  <a:lnTo>
                    <a:pt x="64" y="338"/>
                  </a:lnTo>
                  <a:lnTo>
                    <a:pt x="51" y="328"/>
                  </a:lnTo>
                  <a:lnTo>
                    <a:pt x="41" y="318"/>
                  </a:lnTo>
                  <a:lnTo>
                    <a:pt x="41" y="318"/>
                  </a:lnTo>
                  <a:lnTo>
                    <a:pt x="31" y="305"/>
                  </a:lnTo>
                  <a:lnTo>
                    <a:pt x="23" y="290"/>
                  </a:lnTo>
                  <a:lnTo>
                    <a:pt x="17" y="275"/>
                  </a:lnTo>
                  <a:lnTo>
                    <a:pt x="10" y="259"/>
                  </a:lnTo>
                  <a:lnTo>
                    <a:pt x="5" y="241"/>
                  </a:lnTo>
                  <a:lnTo>
                    <a:pt x="2" y="222"/>
                  </a:lnTo>
                  <a:lnTo>
                    <a:pt x="0" y="203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0" y="161"/>
                  </a:lnTo>
                  <a:lnTo>
                    <a:pt x="2" y="143"/>
                  </a:lnTo>
                  <a:lnTo>
                    <a:pt x="5" y="127"/>
                  </a:lnTo>
                  <a:lnTo>
                    <a:pt x="10" y="110"/>
                  </a:lnTo>
                  <a:lnTo>
                    <a:pt x="17" y="94"/>
                  </a:lnTo>
                  <a:lnTo>
                    <a:pt x="23" y="79"/>
                  </a:lnTo>
                  <a:lnTo>
                    <a:pt x="33" y="66"/>
                  </a:lnTo>
                  <a:lnTo>
                    <a:pt x="43" y="51"/>
                  </a:lnTo>
                  <a:lnTo>
                    <a:pt x="43" y="51"/>
                  </a:lnTo>
                  <a:lnTo>
                    <a:pt x="54" y="39"/>
                  </a:lnTo>
                  <a:lnTo>
                    <a:pt x="66" y="28"/>
                  </a:lnTo>
                  <a:lnTo>
                    <a:pt x="79" y="20"/>
                  </a:lnTo>
                  <a:lnTo>
                    <a:pt x="92" y="13"/>
                  </a:lnTo>
                  <a:lnTo>
                    <a:pt x="107" y="7"/>
                  </a:lnTo>
                  <a:lnTo>
                    <a:pt x="124" y="3"/>
                  </a:lnTo>
                  <a:lnTo>
                    <a:pt x="139" y="0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72" y="0"/>
                  </a:lnTo>
                  <a:lnTo>
                    <a:pt x="186" y="2"/>
                  </a:lnTo>
                  <a:lnTo>
                    <a:pt x="201" y="5"/>
                  </a:lnTo>
                  <a:lnTo>
                    <a:pt x="214" y="11"/>
                  </a:lnTo>
                  <a:lnTo>
                    <a:pt x="226" y="16"/>
                  </a:lnTo>
                  <a:lnTo>
                    <a:pt x="237" y="25"/>
                  </a:lnTo>
                  <a:lnTo>
                    <a:pt x="247" y="35"/>
                  </a:lnTo>
                  <a:lnTo>
                    <a:pt x="256" y="44"/>
                  </a:lnTo>
                  <a:lnTo>
                    <a:pt x="256" y="44"/>
                  </a:lnTo>
                  <a:lnTo>
                    <a:pt x="264" y="58"/>
                  </a:lnTo>
                  <a:lnTo>
                    <a:pt x="272" y="69"/>
                  </a:lnTo>
                  <a:lnTo>
                    <a:pt x="277" y="84"/>
                  </a:lnTo>
                  <a:lnTo>
                    <a:pt x="282" y="99"/>
                  </a:lnTo>
                  <a:lnTo>
                    <a:pt x="285" y="115"/>
                  </a:lnTo>
                  <a:lnTo>
                    <a:pt x="289" y="132"/>
                  </a:lnTo>
                  <a:lnTo>
                    <a:pt x="290" y="150"/>
                  </a:lnTo>
                  <a:lnTo>
                    <a:pt x="290" y="170"/>
                  </a:lnTo>
                  <a:lnTo>
                    <a:pt x="290" y="185"/>
                  </a:lnTo>
                  <a:lnTo>
                    <a:pt x="33" y="185"/>
                  </a:lnTo>
                  <a:close/>
                  <a:moveTo>
                    <a:pt x="259" y="155"/>
                  </a:moveTo>
                  <a:lnTo>
                    <a:pt x="259" y="155"/>
                  </a:lnTo>
                  <a:lnTo>
                    <a:pt x="256" y="127"/>
                  </a:lnTo>
                  <a:lnTo>
                    <a:pt x="251" y="102"/>
                  </a:lnTo>
                  <a:lnTo>
                    <a:pt x="246" y="91"/>
                  </a:lnTo>
                  <a:lnTo>
                    <a:pt x="241" y="79"/>
                  </a:lnTo>
                  <a:lnTo>
                    <a:pt x="236" y="71"/>
                  </a:lnTo>
                  <a:lnTo>
                    <a:pt x="229" y="61"/>
                  </a:lnTo>
                  <a:lnTo>
                    <a:pt x="229" y="61"/>
                  </a:lnTo>
                  <a:lnTo>
                    <a:pt x="223" y="54"/>
                  </a:lnTo>
                  <a:lnTo>
                    <a:pt x="214" y="46"/>
                  </a:lnTo>
                  <a:lnTo>
                    <a:pt x="206" y="41"/>
                  </a:lnTo>
                  <a:lnTo>
                    <a:pt x="198" y="36"/>
                  </a:lnTo>
                  <a:lnTo>
                    <a:pt x="188" y="33"/>
                  </a:lnTo>
                  <a:lnTo>
                    <a:pt x="176" y="30"/>
                  </a:lnTo>
                  <a:lnTo>
                    <a:pt x="167" y="28"/>
                  </a:lnTo>
                  <a:lnTo>
                    <a:pt x="155" y="28"/>
                  </a:lnTo>
                  <a:lnTo>
                    <a:pt x="155" y="28"/>
                  </a:lnTo>
                  <a:lnTo>
                    <a:pt x="143" y="28"/>
                  </a:lnTo>
                  <a:lnTo>
                    <a:pt x="132" y="30"/>
                  </a:lnTo>
                  <a:lnTo>
                    <a:pt x="120" y="33"/>
                  </a:lnTo>
                  <a:lnTo>
                    <a:pt x="111" y="36"/>
                  </a:lnTo>
                  <a:lnTo>
                    <a:pt x="101" y="41"/>
                  </a:lnTo>
                  <a:lnTo>
                    <a:pt x="91" y="46"/>
                  </a:lnTo>
                  <a:lnTo>
                    <a:pt x="82" y="53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66" y="69"/>
                  </a:lnTo>
                  <a:lnTo>
                    <a:pt x="59" y="79"/>
                  </a:lnTo>
                  <a:lnTo>
                    <a:pt x="53" y="89"/>
                  </a:lnTo>
                  <a:lnTo>
                    <a:pt x="48" y="100"/>
                  </a:lnTo>
                  <a:lnTo>
                    <a:pt x="43" y="114"/>
                  </a:lnTo>
                  <a:lnTo>
                    <a:pt x="40" y="127"/>
                  </a:lnTo>
                  <a:lnTo>
                    <a:pt x="33" y="155"/>
                  </a:lnTo>
                  <a:lnTo>
                    <a:pt x="259" y="155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1282700" y="1946275"/>
              <a:ext cx="215900" cy="388938"/>
            </a:xfrm>
            <a:custGeom>
              <a:avLst/>
              <a:gdLst>
                <a:gd name="T0" fmla="*/ 35 w 274"/>
                <a:gd name="T1" fmla="*/ 490 h 490"/>
                <a:gd name="T2" fmla="*/ 0 w 274"/>
                <a:gd name="T3" fmla="*/ 0 h 490"/>
                <a:gd name="T4" fmla="*/ 119 w 274"/>
                <a:gd name="T5" fmla="*/ 0 h 490"/>
                <a:gd name="T6" fmla="*/ 155 w 274"/>
                <a:gd name="T7" fmla="*/ 2 h 490"/>
                <a:gd name="T8" fmla="*/ 185 w 274"/>
                <a:gd name="T9" fmla="*/ 8 h 490"/>
                <a:gd name="T10" fmla="*/ 213 w 274"/>
                <a:gd name="T11" fmla="*/ 20 h 490"/>
                <a:gd name="T12" fmla="*/ 234 w 274"/>
                <a:gd name="T13" fmla="*/ 35 h 490"/>
                <a:gd name="T14" fmla="*/ 244 w 274"/>
                <a:gd name="T15" fmla="*/ 45 h 490"/>
                <a:gd name="T16" fmla="*/ 259 w 274"/>
                <a:gd name="T17" fmla="*/ 66 h 490"/>
                <a:gd name="T18" fmla="*/ 269 w 274"/>
                <a:gd name="T19" fmla="*/ 91 h 490"/>
                <a:gd name="T20" fmla="*/ 274 w 274"/>
                <a:gd name="T21" fmla="*/ 120 h 490"/>
                <a:gd name="T22" fmla="*/ 274 w 274"/>
                <a:gd name="T23" fmla="*/ 137 h 490"/>
                <a:gd name="T24" fmla="*/ 272 w 274"/>
                <a:gd name="T25" fmla="*/ 170 h 490"/>
                <a:gd name="T26" fmla="*/ 262 w 274"/>
                <a:gd name="T27" fmla="*/ 200 h 490"/>
                <a:gd name="T28" fmla="*/ 249 w 274"/>
                <a:gd name="T29" fmla="*/ 226 h 490"/>
                <a:gd name="T30" fmla="*/ 229 w 274"/>
                <a:gd name="T31" fmla="*/ 249 h 490"/>
                <a:gd name="T32" fmla="*/ 218 w 274"/>
                <a:gd name="T33" fmla="*/ 259 h 490"/>
                <a:gd name="T34" fmla="*/ 192 w 274"/>
                <a:gd name="T35" fmla="*/ 275 h 490"/>
                <a:gd name="T36" fmla="*/ 160 w 274"/>
                <a:gd name="T37" fmla="*/ 287 h 490"/>
                <a:gd name="T38" fmla="*/ 124 w 274"/>
                <a:gd name="T39" fmla="*/ 292 h 490"/>
                <a:gd name="T40" fmla="*/ 35 w 274"/>
                <a:gd name="T41" fmla="*/ 293 h 490"/>
                <a:gd name="T42" fmla="*/ 35 w 274"/>
                <a:gd name="T43" fmla="*/ 262 h 490"/>
                <a:gd name="T44" fmla="*/ 104 w 274"/>
                <a:gd name="T45" fmla="*/ 262 h 490"/>
                <a:gd name="T46" fmla="*/ 135 w 274"/>
                <a:gd name="T47" fmla="*/ 261 h 490"/>
                <a:gd name="T48" fmla="*/ 162 w 274"/>
                <a:gd name="T49" fmla="*/ 254 h 490"/>
                <a:gd name="T50" fmla="*/ 187 w 274"/>
                <a:gd name="T51" fmla="*/ 244 h 490"/>
                <a:gd name="T52" fmla="*/ 205 w 274"/>
                <a:gd name="T53" fmla="*/ 231 h 490"/>
                <a:gd name="T54" fmla="*/ 213 w 274"/>
                <a:gd name="T55" fmla="*/ 223 h 490"/>
                <a:gd name="T56" fmla="*/ 226 w 274"/>
                <a:gd name="T57" fmla="*/ 203 h 490"/>
                <a:gd name="T58" fmla="*/ 234 w 274"/>
                <a:gd name="T59" fmla="*/ 181 h 490"/>
                <a:gd name="T60" fmla="*/ 239 w 274"/>
                <a:gd name="T61" fmla="*/ 155 h 490"/>
                <a:gd name="T62" fmla="*/ 239 w 274"/>
                <a:gd name="T63" fmla="*/ 142 h 490"/>
                <a:gd name="T64" fmla="*/ 238 w 274"/>
                <a:gd name="T65" fmla="*/ 115 h 490"/>
                <a:gd name="T66" fmla="*/ 231 w 274"/>
                <a:gd name="T67" fmla="*/ 92 h 490"/>
                <a:gd name="T68" fmla="*/ 221 w 274"/>
                <a:gd name="T69" fmla="*/ 74 h 490"/>
                <a:gd name="T70" fmla="*/ 208 w 274"/>
                <a:gd name="T71" fmla="*/ 58 h 490"/>
                <a:gd name="T72" fmla="*/ 190 w 274"/>
                <a:gd name="T73" fmla="*/ 46 h 490"/>
                <a:gd name="T74" fmla="*/ 168 w 274"/>
                <a:gd name="T75" fmla="*/ 38 h 490"/>
                <a:gd name="T76" fmla="*/ 142 w 274"/>
                <a:gd name="T77" fmla="*/ 33 h 490"/>
                <a:gd name="T78" fmla="*/ 35 w 274"/>
                <a:gd name="T79" fmla="*/ 31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74" h="490">
                  <a:moveTo>
                    <a:pt x="35" y="293"/>
                  </a:moveTo>
                  <a:lnTo>
                    <a:pt x="35" y="490"/>
                  </a:lnTo>
                  <a:lnTo>
                    <a:pt x="0" y="490"/>
                  </a:lnTo>
                  <a:lnTo>
                    <a:pt x="0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7" y="0"/>
                  </a:lnTo>
                  <a:lnTo>
                    <a:pt x="155" y="2"/>
                  </a:lnTo>
                  <a:lnTo>
                    <a:pt x="170" y="5"/>
                  </a:lnTo>
                  <a:lnTo>
                    <a:pt x="185" y="8"/>
                  </a:lnTo>
                  <a:lnTo>
                    <a:pt x="200" y="13"/>
                  </a:lnTo>
                  <a:lnTo>
                    <a:pt x="213" y="20"/>
                  </a:lnTo>
                  <a:lnTo>
                    <a:pt x="225" y="26"/>
                  </a:lnTo>
                  <a:lnTo>
                    <a:pt x="234" y="35"/>
                  </a:lnTo>
                  <a:lnTo>
                    <a:pt x="234" y="35"/>
                  </a:lnTo>
                  <a:lnTo>
                    <a:pt x="244" y="45"/>
                  </a:lnTo>
                  <a:lnTo>
                    <a:pt x="253" y="54"/>
                  </a:lnTo>
                  <a:lnTo>
                    <a:pt x="259" y="66"/>
                  </a:lnTo>
                  <a:lnTo>
                    <a:pt x="264" y="78"/>
                  </a:lnTo>
                  <a:lnTo>
                    <a:pt x="269" y="91"/>
                  </a:lnTo>
                  <a:lnTo>
                    <a:pt x="272" y="106"/>
                  </a:lnTo>
                  <a:lnTo>
                    <a:pt x="274" y="120"/>
                  </a:lnTo>
                  <a:lnTo>
                    <a:pt x="274" y="137"/>
                  </a:lnTo>
                  <a:lnTo>
                    <a:pt x="274" y="137"/>
                  </a:lnTo>
                  <a:lnTo>
                    <a:pt x="274" y="153"/>
                  </a:lnTo>
                  <a:lnTo>
                    <a:pt x="272" y="170"/>
                  </a:lnTo>
                  <a:lnTo>
                    <a:pt x="267" y="185"/>
                  </a:lnTo>
                  <a:lnTo>
                    <a:pt x="262" y="200"/>
                  </a:lnTo>
                  <a:lnTo>
                    <a:pt x="257" y="213"/>
                  </a:lnTo>
                  <a:lnTo>
                    <a:pt x="249" y="226"/>
                  </a:lnTo>
                  <a:lnTo>
                    <a:pt x="241" y="237"/>
                  </a:lnTo>
                  <a:lnTo>
                    <a:pt x="229" y="249"/>
                  </a:lnTo>
                  <a:lnTo>
                    <a:pt x="229" y="249"/>
                  </a:lnTo>
                  <a:lnTo>
                    <a:pt x="218" y="259"/>
                  </a:lnTo>
                  <a:lnTo>
                    <a:pt x="205" y="269"/>
                  </a:lnTo>
                  <a:lnTo>
                    <a:pt x="192" y="275"/>
                  </a:lnTo>
                  <a:lnTo>
                    <a:pt x="177" y="282"/>
                  </a:lnTo>
                  <a:lnTo>
                    <a:pt x="160" y="287"/>
                  </a:lnTo>
                  <a:lnTo>
                    <a:pt x="142" y="290"/>
                  </a:lnTo>
                  <a:lnTo>
                    <a:pt x="124" y="292"/>
                  </a:lnTo>
                  <a:lnTo>
                    <a:pt x="106" y="293"/>
                  </a:lnTo>
                  <a:lnTo>
                    <a:pt x="35" y="293"/>
                  </a:lnTo>
                  <a:close/>
                  <a:moveTo>
                    <a:pt x="35" y="31"/>
                  </a:moveTo>
                  <a:lnTo>
                    <a:pt x="35" y="262"/>
                  </a:lnTo>
                  <a:lnTo>
                    <a:pt x="104" y="262"/>
                  </a:lnTo>
                  <a:lnTo>
                    <a:pt x="104" y="262"/>
                  </a:lnTo>
                  <a:lnTo>
                    <a:pt x="121" y="262"/>
                  </a:lnTo>
                  <a:lnTo>
                    <a:pt x="135" y="261"/>
                  </a:lnTo>
                  <a:lnTo>
                    <a:pt x="150" y="257"/>
                  </a:lnTo>
                  <a:lnTo>
                    <a:pt x="162" y="254"/>
                  </a:lnTo>
                  <a:lnTo>
                    <a:pt x="175" y="249"/>
                  </a:lnTo>
                  <a:lnTo>
                    <a:pt x="187" y="244"/>
                  </a:lnTo>
                  <a:lnTo>
                    <a:pt x="196" y="237"/>
                  </a:lnTo>
                  <a:lnTo>
                    <a:pt x="205" y="231"/>
                  </a:lnTo>
                  <a:lnTo>
                    <a:pt x="205" y="231"/>
                  </a:lnTo>
                  <a:lnTo>
                    <a:pt x="213" y="223"/>
                  </a:lnTo>
                  <a:lnTo>
                    <a:pt x="220" y="213"/>
                  </a:lnTo>
                  <a:lnTo>
                    <a:pt x="226" y="203"/>
                  </a:lnTo>
                  <a:lnTo>
                    <a:pt x="231" y="193"/>
                  </a:lnTo>
                  <a:lnTo>
                    <a:pt x="234" y="181"/>
                  </a:lnTo>
                  <a:lnTo>
                    <a:pt x="238" y="168"/>
                  </a:lnTo>
                  <a:lnTo>
                    <a:pt x="239" y="155"/>
                  </a:lnTo>
                  <a:lnTo>
                    <a:pt x="239" y="142"/>
                  </a:lnTo>
                  <a:lnTo>
                    <a:pt x="239" y="142"/>
                  </a:lnTo>
                  <a:lnTo>
                    <a:pt x="239" y="127"/>
                  </a:lnTo>
                  <a:lnTo>
                    <a:pt x="238" y="115"/>
                  </a:lnTo>
                  <a:lnTo>
                    <a:pt x="234" y="104"/>
                  </a:lnTo>
                  <a:lnTo>
                    <a:pt x="231" y="92"/>
                  </a:lnTo>
                  <a:lnTo>
                    <a:pt x="228" y="82"/>
                  </a:lnTo>
                  <a:lnTo>
                    <a:pt x="221" y="74"/>
                  </a:lnTo>
                  <a:lnTo>
                    <a:pt x="215" y="66"/>
                  </a:lnTo>
                  <a:lnTo>
                    <a:pt x="208" y="58"/>
                  </a:lnTo>
                  <a:lnTo>
                    <a:pt x="200" y="53"/>
                  </a:lnTo>
                  <a:lnTo>
                    <a:pt x="190" y="46"/>
                  </a:lnTo>
                  <a:lnTo>
                    <a:pt x="180" y="41"/>
                  </a:lnTo>
                  <a:lnTo>
                    <a:pt x="168" y="38"/>
                  </a:lnTo>
                  <a:lnTo>
                    <a:pt x="155" y="35"/>
                  </a:lnTo>
                  <a:lnTo>
                    <a:pt x="142" y="33"/>
                  </a:lnTo>
                  <a:lnTo>
                    <a:pt x="112" y="31"/>
                  </a:lnTo>
                  <a:lnTo>
                    <a:pt x="35" y="31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1536700" y="2051050"/>
              <a:ext cx="206375" cy="290513"/>
            </a:xfrm>
            <a:custGeom>
              <a:avLst/>
              <a:gdLst>
                <a:gd name="T0" fmla="*/ 228 w 261"/>
                <a:gd name="T1" fmla="*/ 287 h 366"/>
                <a:gd name="T2" fmla="*/ 208 w 261"/>
                <a:gd name="T3" fmla="*/ 320 h 366"/>
                <a:gd name="T4" fmla="*/ 180 w 261"/>
                <a:gd name="T5" fmla="*/ 345 h 366"/>
                <a:gd name="T6" fmla="*/ 127 w 261"/>
                <a:gd name="T7" fmla="*/ 364 h 366"/>
                <a:gd name="T8" fmla="*/ 84 w 261"/>
                <a:gd name="T9" fmla="*/ 364 h 366"/>
                <a:gd name="T10" fmla="*/ 55 w 261"/>
                <a:gd name="T11" fmla="*/ 354 h 366"/>
                <a:gd name="T12" fmla="*/ 30 w 261"/>
                <a:gd name="T13" fmla="*/ 338 h 366"/>
                <a:gd name="T14" fmla="*/ 17 w 261"/>
                <a:gd name="T15" fmla="*/ 323 h 366"/>
                <a:gd name="T16" fmla="*/ 5 w 261"/>
                <a:gd name="T17" fmla="*/ 297 h 366"/>
                <a:gd name="T18" fmla="*/ 0 w 261"/>
                <a:gd name="T19" fmla="*/ 267 h 366"/>
                <a:gd name="T20" fmla="*/ 5 w 261"/>
                <a:gd name="T21" fmla="*/ 236 h 366"/>
                <a:gd name="T22" fmla="*/ 18 w 261"/>
                <a:gd name="T23" fmla="*/ 209 h 366"/>
                <a:gd name="T24" fmla="*/ 38 w 261"/>
                <a:gd name="T25" fmla="*/ 188 h 366"/>
                <a:gd name="T26" fmla="*/ 92 w 261"/>
                <a:gd name="T27" fmla="*/ 163 h 366"/>
                <a:gd name="T28" fmla="*/ 229 w 261"/>
                <a:gd name="T29" fmla="*/ 140 h 366"/>
                <a:gd name="T30" fmla="*/ 218 w 261"/>
                <a:gd name="T31" fmla="*/ 72 h 366"/>
                <a:gd name="T32" fmla="*/ 203 w 261"/>
                <a:gd name="T33" fmla="*/ 49 h 366"/>
                <a:gd name="T34" fmla="*/ 181 w 261"/>
                <a:gd name="T35" fmla="*/ 35 h 366"/>
                <a:gd name="T36" fmla="*/ 145 w 261"/>
                <a:gd name="T37" fmla="*/ 28 h 366"/>
                <a:gd name="T38" fmla="*/ 115 w 261"/>
                <a:gd name="T39" fmla="*/ 31 h 366"/>
                <a:gd name="T40" fmla="*/ 74 w 261"/>
                <a:gd name="T41" fmla="*/ 46 h 366"/>
                <a:gd name="T42" fmla="*/ 31 w 261"/>
                <a:gd name="T43" fmla="*/ 74 h 366"/>
                <a:gd name="T44" fmla="*/ 43 w 261"/>
                <a:gd name="T45" fmla="*/ 30 h 366"/>
                <a:gd name="T46" fmla="*/ 84 w 261"/>
                <a:gd name="T47" fmla="*/ 10 h 366"/>
                <a:gd name="T48" fmla="*/ 117 w 261"/>
                <a:gd name="T49" fmla="*/ 2 h 366"/>
                <a:gd name="T50" fmla="*/ 147 w 261"/>
                <a:gd name="T51" fmla="*/ 0 h 366"/>
                <a:gd name="T52" fmla="*/ 185 w 261"/>
                <a:gd name="T53" fmla="*/ 3 h 366"/>
                <a:gd name="T54" fmla="*/ 214 w 261"/>
                <a:gd name="T55" fmla="*/ 18 h 366"/>
                <a:gd name="T56" fmla="*/ 231 w 261"/>
                <a:gd name="T57" fmla="*/ 33 h 366"/>
                <a:gd name="T58" fmla="*/ 249 w 261"/>
                <a:gd name="T59" fmla="*/ 63 h 366"/>
                <a:gd name="T60" fmla="*/ 259 w 261"/>
                <a:gd name="T61" fmla="*/ 100 h 366"/>
                <a:gd name="T62" fmla="*/ 229 w 261"/>
                <a:gd name="T63" fmla="*/ 358 h 366"/>
                <a:gd name="T64" fmla="*/ 107 w 261"/>
                <a:gd name="T65" fmla="*/ 188 h 366"/>
                <a:gd name="T66" fmla="*/ 56 w 261"/>
                <a:gd name="T67" fmla="*/ 209 h 366"/>
                <a:gd name="T68" fmla="*/ 40 w 261"/>
                <a:gd name="T69" fmla="*/ 232 h 366"/>
                <a:gd name="T70" fmla="*/ 33 w 261"/>
                <a:gd name="T71" fmla="*/ 265 h 366"/>
                <a:gd name="T72" fmla="*/ 45 w 261"/>
                <a:gd name="T73" fmla="*/ 307 h 366"/>
                <a:gd name="T74" fmla="*/ 66 w 261"/>
                <a:gd name="T75" fmla="*/ 326 h 366"/>
                <a:gd name="T76" fmla="*/ 112 w 261"/>
                <a:gd name="T77" fmla="*/ 338 h 366"/>
                <a:gd name="T78" fmla="*/ 135 w 261"/>
                <a:gd name="T79" fmla="*/ 335 h 366"/>
                <a:gd name="T80" fmla="*/ 168 w 261"/>
                <a:gd name="T81" fmla="*/ 323 h 366"/>
                <a:gd name="T82" fmla="*/ 196 w 261"/>
                <a:gd name="T83" fmla="*/ 300 h 366"/>
                <a:gd name="T84" fmla="*/ 209 w 261"/>
                <a:gd name="T85" fmla="*/ 280 h 366"/>
                <a:gd name="T86" fmla="*/ 224 w 261"/>
                <a:gd name="T87" fmla="*/ 244 h 366"/>
                <a:gd name="T88" fmla="*/ 229 w 261"/>
                <a:gd name="T89" fmla="*/ 20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1" h="366">
                  <a:moveTo>
                    <a:pt x="229" y="358"/>
                  </a:moveTo>
                  <a:lnTo>
                    <a:pt x="229" y="287"/>
                  </a:lnTo>
                  <a:lnTo>
                    <a:pt x="228" y="287"/>
                  </a:lnTo>
                  <a:lnTo>
                    <a:pt x="228" y="287"/>
                  </a:lnTo>
                  <a:lnTo>
                    <a:pt x="218" y="305"/>
                  </a:lnTo>
                  <a:lnTo>
                    <a:pt x="208" y="320"/>
                  </a:lnTo>
                  <a:lnTo>
                    <a:pt x="195" y="333"/>
                  </a:lnTo>
                  <a:lnTo>
                    <a:pt x="180" y="345"/>
                  </a:lnTo>
                  <a:lnTo>
                    <a:pt x="180" y="345"/>
                  </a:lnTo>
                  <a:lnTo>
                    <a:pt x="163" y="354"/>
                  </a:lnTo>
                  <a:lnTo>
                    <a:pt x="145" y="361"/>
                  </a:lnTo>
                  <a:lnTo>
                    <a:pt x="127" y="364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84" y="364"/>
                  </a:lnTo>
                  <a:lnTo>
                    <a:pt x="74" y="363"/>
                  </a:lnTo>
                  <a:lnTo>
                    <a:pt x="64" y="359"/>
                  </a:lnTo>
                  <a:lnTo>
                    <a:pt x="55" y="354"/>
                  </a:lnTo>
                  <a:lnTo>
                    <a:pt x="45" y="349"/>
                  </a:lnTo>
                  <a:lnTo>
                    <a:pt x="36" y="345"/>
                  </a:lnTo>
                  <a:lnTo>
                    <a:pt x="30" y="338"/>
                  </a:lnTo>
                  <a:lnTo>
                    <a:pt x="30" y="338"/>
                  </a:lnTo>
                  <a:lnTo>
                    <a:pt x="23" y="331"/>
                  </a:lnTo>
                  <a:lnTo>
                    <a:pt x="17" y="323"/>
                  </a:lnTo>
                  <a:lnTo>
                    <a:pt x="12" y="315"/>
                  </a:lnTo>
                  <a:lnTo>
                    <a:pt x="8" y="307"/>
                  </a:lnTo>
                  <a:lnTo>
                    <a:pt x="5" y="297"/>
                  </a:lnTo>
                  <a:lnTo>
                    <a:pt x="2" y="287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55"/>
                  </a:lnTo>
                  <a:lnTo>
                    <a:pt x="2" y="246"/>
                  </a:lnTo>
                  <a:lnTo>
                    <a:pt x="5" y="236"/>
                  </a:lnTo>
                  <a:lnTo>
                    <a:pt x="8" y="226"/>
                  </a:lnTo>
                  <a:lnTo>
                    <a:pt x="12" y="218"/>
                  </a:lnTo>
                  <a:lnTo>
                    <a:pt x="18" y="209"/>
                  </a:lnTo>
                  <a:lnTo>
                    <a:pt x="23" y="201"/>
                  </a:lnTo>
                  <a:lnTo>
                    <a:pt x="31" y="194"/>
                  </a:lnTo>
                  <a:lnTo>
                    <a:pt x="38" y="188"/>
                  </a:lnTo>
                  <a:lnTo>
                    <a:pt x="48" y="181"/>
                  </a:lnTo>
                  <a:lnTo>
                    <a:pt x="69" y="171"/>
                  </a:lnTo>
                  <a:lnTo>
                    <a:pt x="92" y="163"/>
                  </a:lnTo>
                  <a:lnTo>
                    <a:pt x="122" y="157"/>
                  </a:lnTo>
                  <a:lnTo>
                    <a:pt x="229" y="140"/>
                  </a:lnTo>
                  <a:lnTo>
                    <a:pt x="229" y="140"/>
                  </a:lnTo>
                  <a:lnTo>
                    <a:pt x="228" y="114"/>
                  </a:lnTo>
                  <a:lnTo>
                    <a:pt x="224" y="91"/>
                  </a:lnTo>
                  <a:lnTo>
                    <a:pt x="218" y="72"/>
                  </a:lnTo>
                  <a:lnTo>
                    <a:pt x="213" y="64"/>
                  </a:lnTo>
                  <a:lnTo>
                    <a:pt x="208" y="56"/>
                  </a:lnTo>
                  <a:lnTo>
                    <a:pt x="203" y="49"/>
                  </a:lnTo>
                  <a:lnTo>
                    <a:pt x="196" y="44"/>
                  </a:lnTo>
                  <a:lnTo>
                    <a:pt x="190" y="39"/>
                  </a:lnTo>
                  <a:lnTo>
                    <a:pt x="181" y="35"/>
                  </a:lnTo>
                  <a:lnTo>
                    <a:pt x="173" y="31"/>
                  </a:lnTo>
                  <a:lnTo>
                    <a:pt x="165" y="30"/>
                  </a:lnTo>
                  <a:lnTo>
                    <a:pt x="145" y="28"/>
                  </a:lnTo>
                  <a:lnTo>
                    <a:pt x="145" y="28"/>
                  </a:lnTo>
                  <a:lnTo>
                    <a:pt x="130" y="28"/>
                  </a:lnTo>
                  <a:lnTo>
                    <a:pt x="115" y="31"/>
                  </a:lnTo>
                  <a:lnTo>
                    <a:pt x="102" y="35"/>
                  </a:lnTo>
                  <a:lnTo>
                    <a:pt x="87" y="39"/>
                  </a:lnTo>
                  <a:lnTo>
                    <a:pt x="74" y="46"/>
                  </a:lnTo>
                  <a:lnTo>
                    <a:pt x="59" y="54"/>
                  </a:lnTo>
                  <a:lnTo>
                    <a:pt x="46" y="64"/>
                  </a:lnTo>
                  <a:lnTo>
                    <a:pt x="31" y="74"/>
                  </a:lnTo>
                  <a:lnTo>
                    <a:pt x="31" y="36"/>
                  </a:lnTo>
                  <a:lnTo>
                    <a:pt x="31" y="36"/>
                  </a:lnTo>
                  <a:lnTo>
                    <a:pt x="43" y="30"/>
                  </a:lnTo>
                  <a:lnTo>
                    <a:pt x="55" y="21"/>
                  </a:lnTo>
                  <a:lnTo>
                    <a:pt x="69" y="16"/>
                  </a:lnTo>
                  <a:lnTo>
                    <a:pt x="84" y="10"/>
                  </a:lnTo>
                  <a:lnTo>
                    <a:pt x="84" y="10"/>
                  </a:lnTo>
                  <a:lnTo>
                    <a:pt x="101" y="5"/>
                  </a:lnTo>
                  <a:lnTo>
                    <a:pt x="117" y="2"/>
                  </a:lnTo>
                  <a:lnTo>
                    <a:pt x="132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60" y="0"/>
                  </a:lnTo>
                  <a:lnTo>
                    <a:pt x="173" y="2"/>
                  </a:lnTo>
                  <a:lnTo>
                    <a:pt x="185" y="3"/>
                  </a:lnTo>
                  <a:lnTo>
                    <a:pt x="195" y="8"/>
                  </a:lnTo>
                  <a:lnTo>
                    <a:pt x="206" y="13"/>
                  </a:lnTo>
                  <a:lnTo>
                    <a:pt x="214" y="18"/>
                  </a:lnTo>
                  <a:lnTo>
                    <a:pt x="223" y="25"/>
                  </a:lnTo>
                  <a:lnTo>
                    <a:pt x="231" y="33"/>
                  </a:lnTo>
                  <a:lnTo>
                    <a:pt x="231" y="33"/>
                  </a:lnTo>
                  <a:lnTo>
                    <a:pt x="237" y="41"/>
                  </a:lnTo>
                  <a:lnTo>
                    <a:pt x="244" y="51"/>
                  </a:lnTo>
                  <a:lnTo>
                    <a:pt x="249" y="63"/>
                  </a:lnTo>
                  <a:lnTo>
                    <a:pt x="252" y="74"/>
                  </a:lnTo>
                  <a:lnTo>
                    <a:pt x="256" y="86"/>
                  </a:lnTo>
                  <a:lnTo>
                    <a:pt x="259" y="100"/>
                  </a:lnTo>
                  <a:lnTo>
                    <a:pt x="261" y="130"/>
                  </a:lnTo>
                  <a:lnTo>
                    <a:pt x="261" y="358"/>
                  </a:lnTo>
                  <a:lnTo>
                    <a:pt x="229" y="358"/>
                  </a:lnTo>
                  <a:close/>
                  <a:moveTo>
                    <a:pt x="134" y="183"/>
                  </a:moveTo>
                  <a:lnTo>
                    <a:pt x="134" y="183"/>
                  </a:lnTo>
                  <a:lnTo>
                    <a:pt x="107" y="188"/>
                  </a:lnTo>
                  <a:lnTo>
                    <a:pt x="86" y="193"/>
                  </a:lnTo>
                  <a:lnTo>
                    <a:pt x="69" y="201"/>
                  </a:lnTo>
                  <a:lnTo>
                    <a:pt x="56" y="209"/>
                  </a:lnTo>
                  <a:lnTo>
                    <a:pt x="56" y="209"/>
                  </a:lnTo>
                  <a:lnTo>
                    <a:pt x="46" y="219"/>
                  </a:lnTo>
                  <a:lnTo>
                    <a:pt x="40" y="232"/>
                  </a:lnTo>
                  <a:lnTo>
                    <a:pt x="35" y="247"/>
                  </a:lnTo>
                  <a:lnTo>
                    <a:pt x="33" y="265"/>
                  </a:lnTo>
                  <a:lnTo>
                    <a:pt x="33" y="265"/>
                  </a:lnTo>
                  <a:lnTo>
                    <a:pt x="35" y="280"/>
                  </a:lnTo>
                  <a:lnTo>
                    <a:pt x="38" y="293"/>
                  </a:lnTo>
                  <a:lnTo>
                    <a:pt x="45" y="307"/>
                  </a:lnTo>
                  <a:lnTo>
                    <a:pt x="55" y="316"/>
                  </a:lnTo>
                  <a:lnTo>
                    <a:pt x="55" y="316"/>
                  </a:lnTo>
                  <a:lnTo>
                    <a:pt x="66" y="326"/>
                  </a:lnTo>
                  <a:lnTo>
                    <a:pt x="79" y="333"/>
                  </a:lnTo>
                  <a:lnTo>
                    <a:pt x="94" y="336"/>
                  </a:lnTo>
                  <a:lnTo>
                    <a:pt x="112" y="338"/>
                  </a:lnTo>
                  <a:lnTo>
                    <a:pt x="112" y="338"/>
                  </a:lnTo>
                  <a:lnTo>
                    <a:pt x="124" y="336"/>
                  </a:lnTo>
                  <a:lnTo>
                    <a:pt x="135" y="335"/>
                  </a:lnTo>
                  <a:lnTo>
                    <a:pt x="147" y="331"/>
                  </a:lnTo>
                  <a:lnTo>
                    <a:pt x="158" y="328"/>
                  </a:lnTo>
                  <a:lnTo>
                    <a:pt x="168" y="323"/>
                  </a:lnTo>
                  <a:lnTo>
                    <a:pt x="178" y="316"/>
                  </a:lnTo>
                  <a:lnTo>
                    <a:pt x="186" y="308"/>
                  </a:lnTo>
                  <a:lnTo>
                    <a:pt x="196" y="300"/>
                  </a:lnTo>
                  <a:lnTo>
                    <a:pt x="196" y="300"/>
                  </a:lnTo>
                  <a:lnTo>
                    <a:pt x="203" y="290"/>
                  </a:lnTo>
                  <a:lnTo>
                    <a:pt x="209" y="280"/>
                  </a:lnTo>
                  <a:lnTo>
                    <a:pt x="216" y="269"/>
                  </a:lnTo>
                  <a:lnTo>
                    <a:pt x="221" y="257"/>
                  </a:lnTo>
                  <a:lnTo>
                    <a:pt x="224" y="244"/>
                  </a:lnTo>
                  <a:lnTo>
                    <a:pt x="228" y="231"/>
                  </a:lnTo>
                  <a:lnTo>
                    <a:pt x="229" y="218"/>
                  </a:lnTo>
                  <a:lnTo>
                    <a:pt x="229" y="203"/>
                  </a:lnTo>
                  <a:lnTo>
                    <a:pt x="229" y="170"/>
                  </a:lnTo>
                  <a:lnTo>
                    <a:pt x="134" y="183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827213" y="2052638"/>
              <a:ext cx="130175" cy="282575"/>
            </a:xfrm>
            <a:custGeom>
              <a:avLst/>
              <a:gdLst>
                <a:gd name="T0" fmla="*/ 165 w 165"/>
                <a:gd name="T1" fmla="*/ 39 h 356"/>
                <a:gd name="T2" fmla="*/ 165 w 165"/>
                <a:gd name="T3" fmla="*/ 39 h 356"/>
                <a:gd name="T4" fmla="*/ 157 w 165"/>
                <a:gd name="T5" fmla="*/ 34 h 356"/>
                <a:gd name="T6" fmla="*/ 147 w 165"/>
                <a:gd name="T7" fmla="*/ 29 h 356"/>
                <a:gd name="T8" fmla="*/ 138 w 165"/>
                <a:gd name="T9" fmla="*/ 28 h 356"/>
                <a:gd name="T10" fmla="*/ 127 w 165"/>
                <a:gd name="T11" fmla="*/ 28 h 356"/>
                <a:gd name="T12" fmla="*/ 127 w 165"/>
                <a:gd name="T13" fmla="*/ 28 h 356"/>
                <a:gd name="T14" fmla="*/ 117 w 165"/>
                <a:gd name="T15" fmla="*/ 28 h 356"/>
                <a:gd name="T16" fmla="*/ 107 w 165"/>
                <a:gd name="T17" fmla="*/ 29 h 356"/>
                <a:gd name="T18" fmla="*/ 99 w 165"/>
                <a:gd name="T19" fmla="*/ 33 h 356"/>
                <a:gd name="T20" fmla="*/ 89 w 165"/>
                <a:gd name="T21" fmla="*/ 37 h 356"/>
                <a:gd name="T22" fmla="*/ 81 w 165"/>
                <a:gd name="T23" fmla="*/ 44 h 356"/>
                <a:gd name="T24" fmla="*/ 73 w 165"/>
                <a:gd name="T25" fmla="*/ 51 h 356"/>
                <a:gd name="T26" fmla="*/ 66 w 165"/>
                <a:gd name="T27" fmla="*/ 61 h 356"/>
                <a:gd name="T28" fmla="*/ 58 w 165"/>
                <a:gd name="T29" fmla="*/ 70 h 356"/>
                <a:gd name="T30" fmla="*/ 58 w 165"/>
                <a:gd name="T31" fmla="*/ 70 h 356"/>
                <a:gd name="T32" fmla="*/ 51 w 165"/>
                <a:gd name="T33" fmla="*/ 80 h 356"/>
                <a:gd name="T34" fmla="*/ 46 w 165"/>
                <a:gd name="T35" fmla="*/ 94 h 356"/>
                <a:gd name="T36" fmla="*/ 41 w 165"/>
                <a:gd name="T37" fmla="*/ 107 h 356"/>
                <a:gd name="T38" fmla="*/ 38 w 165"/>
                <a:gd name="T39" fmla="*/ 122 h 356"/>
                <a:gd name="T40" fmla="*/ 35 w 165"/>
                <a:gd name="T41" fmla="*/ 138 h 356"/>
                <a:gd name="T42" fmla="*/ 31 w 165"/>
                <a:gd name="T43" fmla="*/ 155 h 356"/>
                <a:gd name="T44" fmla="*/ 30 w 165"/>
                <a:gd name="T45" fmla="*/ 191 h 356"/>
                <a:gd name="T46" fmla="*/ 30 w 165"/>
                <a:gd name="T47" fmla="*/ 356 h 356"/>
                <a:gd name="T48" fmla="*/ 0 w 165"/>
                <a:gd name="T49" fmla="*/ 356 h 356"/>
                <a:gd name="T50" fmla="*/ 0 w 165"/>
                <a:gd name="T51" fmla="*/ 6 h 356"/>
                <a:gd name="T52" fmla="*/ 30 w 165"/>
                <a:gd name="T53" fmla="*/ 6 h 356"/>
                <a:gd name="T54" fmla="*/ 30 w 165"/>
                <a:gd name="T55" fmla="*/ 84 h 356"/>
                <a:gd name="T56" fmla="*/ 31 w 165"/>
                <a:gd name="T57" fmla="*/ 84 h 356"/>
                <a:gd name="T58" fmla="*/ 31 w 165"/>
                <a:gd name="T59" fmla="*/ 84 h 356"/>
                <a:gd name="T60" fmla="*/ 38 w 165"/>
                <a:gd name="T61" fmla="*/ 64 h 356"/>
                <a:gd name="T62" fmla="*/ 48 w 165"/>
                <a:gd name="T63" fmla="*/ 47 h 356"/>
                <a:gd name="T64" fmla="*/ 58 w 165"/>
                <a:gd name="T65" fmla="*/ 33 h 356"/>
                <a:gd name="T66" fmla="*/ 69 w 165"/>
                <a:gd name="T67" fmla="*/ 21 h 356"/>
                <a:gd name="T68" fmla="*/ 69 w 165"/>
                <a:gd name="T69" fmla="*/ 21 h 356"/>
                <a:gd name="T70" fmla="*/ 82 w 165"/>
                <a:gd name="T71" fmla="*/ 11 h 356"/>
                <a:gd name="T72" fmla="*/ 97 w 165"/>
                <a:gd name="T73" fmla="*/ 5 h 356"/>
                <a:gd name="T74" fmla="*/ 114 w 165"/>
                <a:gd name="T75" fmla="*/ 0 h 356"/>
                <a:gd name="T76" fmla="*/ 130 w 165"/>
                <a:gd name="T77" fmla="*/ 0 h 356"/>
                <a:gd name="T78" fmla="*/ 130 w 165"/>
                <a:gd name="T79" fmla="*/ 0 h 356"/>
                <a:gd name="T80" fmla="*/ 148 w 165"/>
                <a:gd name="T81" fmla="*/ 1 h 356"/>
                <a:gd name="T82" fmla="*/ 165 w 165"/>
                <a:gd name="T83" fmla="*/ 5 h 356"/>
                <a:gd name="T84" fmla="*/ 165 w 165"/>
                <a:gd name="T85" fmla="*/ 3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5" h="356">
                  <a:moveTo>
                    <a:pt x="165" y="39"/>
                  </a:moveTo>
                  <a:lnTo>
                    <a:pt x="165" y="39"/>
                  </a:lnTo>
                  <a:lnTo>
                    <a:pt x="157" y="34"/>
                  </a:lnTo>
                  <a:lnTo>
                    <a:pt x="147" y="29"/>
                  </a:lnTo>
                  <a:lnTo>
                    <a:pt x="138" y="28"/>
                  </a:lnTo>
                  <a:lnTo>
                    <a:pt x="127" y="28"/>
                  </a:lnTo>
                  <a:lnTo>
                    <a:pt x="127" y="28"/>
                  </a:lnTo>
                  <a:lnTo>
                    <a:pt x="117" y="28"/>
                  </a:lnTo>
                  <a:lnTo>
                    <a:pt x="107" y="29"/>
                  </a:lnTo>
                  <a:lnTo>
                    <a:pt x="99" y="33"/>
                  </a:lnTo>
                  <a:lnTo>
                    <a:pt x="89" y="37"/>
                  </a:lnTo>
                  <a:lnTo>
                    <a:pt x="81" y="44"/>
                  </a:lnTo>
                  <a:lnTo>
                    <a:pt x="73" y="51"/>
                  </a:lnTo>
                  <a:lnTo>
                    <a:pt x="66" y="61"/>
                  </a:lnTo>
                  <a:lnTo>
                    <a:pt x="58" y="70"/>
                  </a:lnTo>
                  <a:lnTo>
                    <a:pt x="58" y="70"/>
                  </a:lnTo>
                  <a:lnTo>
                    <a:pt x="51" y="80"/>
                  </a:lnTo>
                  <a:lnTo>
                    <a:pt x="46" y="94"/>
                  </a:lnTo>
                  <a:lnTo>
                    <a:pt x="41" y="107"/>
                  </a:lnTo>
                  <a:lnTo>
                    <a:pt x="38" y="122"/>
                  </a:lnTo>
                  <a:lnTo>
                    <a:pt x="35" y="138"/>
                  </a:lnTo>
                  <a:lnTo>
                    <a:pt x="31" y="155"/>
                  </a:lnTo>
                  <a:lnTo>
                    <a:pt x="30" y="191"/>
                  </a:lnTo>
                  <a:lnTo>
                    <a:pt x="30" y="356"/>
                  </a:lnTo>
                  <a:lnTo>
                    <a:pt x="0" y="356"/>
                  </a:lnTo>
                  <a:lnTo>
                    <a:pt x="0" y="6"/>
                  </a:lnTo>
                  <a:lnTo>
                    <a:pt x="30" y="6"/>
                  </a:lnTo>
                  <a:lnTo>
                    <a:pt x="30" y="84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38" y="64"/>
                  </a:lnTo>
                  <a:lnTo>
                    <a:pt x="48" y="47"/>
                  </a:lnTo>
                  <a:lnTo>
                    <a:pt x="58" y="33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82" y="11"/>
                  </a:lnTo>
                  <a:lnTo>
                    <a:pt x="97" y="5"/>
                  </a:lnTo>
                  <a:lnTo>
                    <a:pt x="114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48" y="1"/>
                  </a:lnTo>
                  <a:lnTo>
                    <a:pt x="165" y="5"/>
                  </a:lnTo>
                  <a:lnTo>
                    <a:pt x="165" y="3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009775" y="1924050"/>
              <a:ext cx="195263" cy="411163"/>
            </a:xfrm>
            <a:custGeom>
              <a:avLst/>
              <a:gdLst>
                <a:gd name="T0" fmla="*/ 199 w 245"/>
                <a:gd name="T1" fmla="*/ 518 h 518"/>
                <a:gd name="T2" fmla="*/ 33 w 245"/>
                <a:gd name="T3" fmla="*/ 345 h 518"/>
                <a:gd name="T4" fmla="*/ 31 w 245"/>
                <a:gd name="T5" fmla="*/ 345 h 518"/>
                <a:gd name="T6" fmla="*/ 31 w 245"/>
                <a:gd name="T7" fmla="*/ 518 h 518"/>
                <a:gd name="T8" fmla="*/ 0 w 245"/>
                <a:gd name="T9" fmla="*/ 518 h 518"/>
                <a:gd name="T10" fmla="*/ 0 w 245"/>
                <a:gd name="T11" fmla="*/ 0 h 518"/>
                <a:gd name="T12" fmla="*/ 31 w 245"/>
                <a:gd name="T13" fmla="*/ 0 h 518"/>
                <a:gd name="T14" fmla="*/ 31 w 245"/>
                <a:gd name="T15" fmla="*/ 333 h 518"/>
                <a:gd name="T16" fmla="*/ 33 w 245"/>
                <a:gd name="T17" fmla="*/ 333 h 518"/>
                <a:gd name="T18" fmla="*/ 191 w 245"/>
                <a:gd name="T19" fmla="*/ 168 h 518"/>
                <a:gd name="T20" fmla="*/ 232 w 245"/>
                <a:gd name="T21" fmla="*/ 168 h 518"/>
                <a:gd name="T22" fmla="*/ 66 w 245"/>
                <a:gd name="T23" fmla="*/ 336 h 518"/>
                <a:gd name="T24" fmla="*/ 245 w 245"/>
                <a:gd name="T25" fmla="*/ 518 h 518"/>
                <a:gd name="T26" fmla="*/ 199 w 245"/>
                <a:gd name="T27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5" h="518">
                  <a:moveTo>
                    <a:pt x="199" y="518"/>
                  </a:moveTo>
                  <a:lnTo>
                    <a:pt x="33" y="345"/>
                  </a:lnTo>
                  <a:lnTo>
                    <a:pt x="31" y="345"/>
                  </a:lnTo>
                  <a:lnTo>
                    <a:pt x="31" y="518"/>
                  </a:lnTo>
                  <a:lnTo>
                    <a:pt x="0" y="51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333"/>
                  </a:lnTo>
                  <a:lnTo>
                    <a:pt x="33" y="333"/>
                  </a:lnTo>
                  <a:lnTo>
                    <a:pt x="191" y="168"/>
                  </a:lnTo>
                  <a:lnTo>
                    <a:pt x="232" y="168"/>
                  </a:lnTo>
                  <a:lnTo>
                    <a:pt x="66" y="336"/>
                  </a:lnTo>
                  <a:lnTo>
                    <a:pt x="245" y="518"/>
                  </a:lnTo>
                  <a:lnTo>
                    <a:pt x="199" y="51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2247900" y="1946275"/>
              <a:ext cx="39688" cy="388938"/>
            </a:xfrm>
            <a:custGeom>
              <a:avLst/>
              <a:gdLst>
                <a:gd name="T0" fmla="*/ 25 w 51"/>
                <a:gd name="T1" fmla="*/ 51 h 490"/>
                <a:gd name="T2" fmla="*/ 25 w 51"/>
                <a:gd name="T3" fmla="*/ 51 h 490"/>
                <a:gd name="T4" fmla="*/ 15 w 51"/>
                <a:gd name="T5" fmla="*/ 49 h 490"/>
                <a:gd name="T6" fmla="*/ 6 w 51"/>
                <a:gd name="T7" fmla="*/ 45 h 490"/>
                <a:gd name="T8" fmla="*/ 6 w 51"/>
                <a:gd name="T9" fmla="*/ 45 h 490"/>
                <a:gd name="T10" fmla="*/ 3 w 51"/>
                <a:gd name="T11" fmla="*/ 40 h 490"/>
                <a:gd name="T12" fmla="*/ 1 w 51"/>
                <a:gd name="T13" fmla="*/ 36 h 490"/>
                <a:gd name="T14" fmla="*/ 0 w 51"/>
                <a:gd name="T15" fmla="*/ 31 h 490"/>
                <a:gd name="T16" fmla="*/ 0 w 51"/>
                <a:gd name="T17" fmla="*/ 25 h 490"/>
                <a:gd name="T18" fmla="*/ 0 w 51"/>
                <a:gd name="T19" fmla="*/ 25 h 490"/>
                <a:gd name="T20" fmla="*/ 0 w 51"/>
                <a:gd name="T21" fmla="*/ 20 h 490"/>
                <a:gd name="T22" fmla="*/ 1 w 51"/>
                <a:gd name="T23" fmla="*/ 15 h 490"/>
                <a:gd name="T24" fmla="*/ 3 w 51"/>
                <a:gd name="T25" fmla="*/ 10 h 490"/>
                <a:gd name="T26" fmla="*/ 6 w 51"/>
                <a:gd name="T27" fmla="*/ 7 h 490"/>
                <a:gd name="T28" fmla="*/ 6 w 51"/>
                <a:gd name="T29" fmla="*/ 7 h 490"/>
                <a:gd name="T30" fmla="*/ 16 w 51"/>
                <a:gd name="T31" fmla="*/ 2 h 490"/>
                <a:gd name="T32" fmla="*/ 25 w 51"/>
                <a:gd name="T33" fmla="*/ 0 h 490"/>
                <a:gd name="T34" fmla="*/ 25 w 51"/>
                <a:gd name="T35" fmla="*/ 0 h 490"/>
                <a:gd name="T36" fmla="*/ 34 w 51"/>
                <a:gd name="T37" fmla="*/ 2 h 490"/>
                <a:gd name="T38" fmla="*/ 44 w 51"/>
                <a:gd name="T39" fmla="*/ 7 h 490"/>
                <a:gd name="T40" fmla="*/ 44 w 51"/>
                <a:gd name="T41" fmla="*/ 7 h 490"/>
                <a:gd name="T42" fmla="*/ 48 w 51"/>
                <a:gd name="T43" fmla="*/ 10 h 490"/>
                <a:gd name="T44" fmla="*/ 49 w 51"/>
                <a:gd name="T45" fmla="*/ 15 h 490"/>
                <a:gd name="T46" fmla="*/ 51 w 51"/>
                <a:gd name="T47" fmla="*/ 20 h 490"/>
                <a:gd name="T48" fmla="*/ 51 w 51"/>
                <a:gd name="T49" fmla="*/ 25 h 490"/>
                <a:gd name="T50" fmla="*/ 51 w 51"/>
                <a:gd name="T51" fmla="*/ 25 h 490"/>
                <a:gd name="T52" fmla="*/ 51 w 51"/>
                <a:gd name="T53" fmla="*/ 30 h 490"/>
                <a:gd name="T54" fmla="*/ 49 w 51"/>
                <a:gd name="T55" fmla="*/ 35 h 490"/>
                <a:gd name="T56" fmla="*/ 48 w 51"/>
                <a:gd name="T57" fmla="*/ 40 h 490"/>
                <a:gd name="T58" fmla="*/ 44 w 51"/>
                <a:gd name="T59" fmla="*/ 45 h 490"/>
                <a:gd name="T60" fmla="*/ 44 w 51"/>
                <a:gd name="T61" fmla="*/ 45 h 490"/>
                <a:gd name="T62" fmla="*/ 39 w 51"/>
                <a:gd name="T63" fmla="*/ 48 h 490"/>
                <a:gd name="T64" fmla="*/ 34 w 51"/>
                <a:gd name="T65" fmla="*/ 49 h 490"/>
                <a:gd name="T66" fmla="*/ 29 w 51"/>
                <a:gd name="T67" fmla="*/ 51 h 490"/>
                <a:gd name="T68" fmla="*/ 25 w 51"/>
                <a:gd name="T69" fmla="*/ 51 h 490"/>
                <a:gd name="T70" fmla="*/ 25 w 51"/>
                <a:gd name="T71" fmla="*/ 51 h 490"/>
                <a:gd name="T72" fmla="*/ 10 w 51"/>
                <a:gd name="T73" fmla="*/ 490 h 490"/>
                <a:gd name="T74" fmla="*/ 10 w 51"/>
                <a:gd name="T75" fmla="*/ 140 h 490"/>
                <a:gd name="T76" fmla="*/ 41 w 51"/>
                <a:gd name="T77" fmla="*/ 140 h 490"/>
                <a:gd name="T78" fmla="*/ 41 w 51"/>
                <a:gd name="T79" fmla="*/ 490 h 490"/>
                <a:gd name="T80" fmla="*/ 10 w 51"/>
                <a:gd name="T81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" h="490">
                  <a:moveTo>
                    <a:pt x="25" y="51"/>
                  </a:moveTo>
                  <a:lnTo>
                    <a:pt x="25" y="51"/>
                  </a:lnTo>
                  <a:lnTo>
                    <a:pt x="15" y="49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3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3" y="10"/>
                  </a:lnTo>
                  <a:lnTo>
                    <a:pt x="6" y="7"/>
                  </a:lnTo>
                  <a:lnTo>
                    <a:pt x="6" y="7"/>
                  </a:lnTo>
                  <a:lnTo>
                    <a:pt x="16" y="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8" y="10"/>
                  </a:lnTo>
                  <a:lnTo>
                    <a:pt x="49" y="15"/>
                  </a:lnTo>
                  <a:lnTo>
                    <a:pt x="51" y="20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51" y="30"/>
                  </a:lnTo>
                  <a:lnTo>
                    <a:pt x="49" y="35"/>
                  </a:lnTo>
                  <a:lnTo>
                    <a:pt x="48" y="40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39" y="48"/>
                  </a:lnTo>
                  <a:lnTo>
                    <a:pt x="34" y="49"/>
                  </a:lnTo>
                  <a:lnTo>
                    <a:pt x="29" y="51"/>
                  </a:lnTo>
                  <a:lnTo>
                    <a:pt x="25" y="51"/>
                  </a:lnTo>
                  <a:lnTo>
                    <a:pt x="25" y="51"/>
                  </a:lnTo>
                  <a:close/>
                  <a:moveTo>
                    <a:pt x="10" y="490"/>
                  </a:moveTo>
                  <a:lnTo>
                    <a:pt x="10" y="140"/>
                  </a:lnTo>
                  <a:lnTo>
                    <a:pt x="41" y="140"/>
                  </a:lnTo>
                  <a:lnTo>
                    <a:pt x="41" y="490"/>
                  </a:lnTo>
                  <a:lnTo>
                    <a:pt x="10" y="490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70138" y="2051050"/>
              <a:ext cx="212725" cy="284163"/>
            </a:xfrm>
            <a:custGeom>
              <a:avLst/>
              <a:gdLst>
                <a:gd name="T0" fmla="*/ 237 w 269"/>
                <a:gd name="T1" fmla="*/ 153 h 358"/>
                <a:gd name="T2" fmla="*/ 236 w 269"/>
                <a:gd name="T3" fmla="*/ 124 h 358"/>
                <a:gd name="T4" fmla="*/ 224 w 269"/>
                <a:gd name="T5" fmla="*/ 77 h 358"/>
                <a:gd name="T6" fmla="*/ 214 w 269"/>
                <a:gd name="T7" fmla="*/ 59 h 358"/>
                <a:gd name="T8" fmla="*/ 203 w 269"/>
                <a:gd name="T9" fmla="*/ 46 h 358"/>
                <a:gd name="T10" fmla="*/ 186 w 269"/>
                <a:gd name="T11" fmla="*/ 36 h 358"/>
                <a:gd name="T12" fmla="*/ 168 w 269"/>
                <a:gd name="T13" fmla="*/ 30 h 358"/>
                <a:gd name="T14" fmla="*/ 147 w 269"/>
                <a:gd name="T15" fmla="*/ 28 h 358"/>
                <a:gd name="T16" fmla="*/ 134 w 269"/>
                <a:gd name="T17" fmla="*/ 28 h 358"/>
                <a:gd name="T18" fmla="*/ 111 w 269"/>
                <a:gd name="T19" fmla="*/ 33 h 358"/>
                <a:gd name="T20" fmla="*/ 91 w 269"/>
                <a:gd name="T21" fmla="*/ 43 h 358"/>
                <a:gd name="T22" fmla="*/ 73 w 269"/>
                <a:gd name="T23" fmla="*/ 56 h 358"/>
                <a:gd name="T24" fmla="*/ 64 w 269"/>
                <a:gd name="T25" fmla="*/ 64 h 358"/>
                <a:gd name="T26" fmla="*/ 50 w 269"/>
                <a:gd name="T27" fmla="*/ 84 h 358"/>
                <a:gd name="T28" fmla="*/ 40 w 269"/>
                <a:gd name="T29" fmla="*/ 107 h 358"/>
                <a:gd name="T30" fmla="*/ 33 w 269"/>
                <a:gd name="T31" fmla="*/ 130 h 358"/>
                <a:gd name="T32" fmla="*/ 31 w 269"/>
                <a:gd name="T33" fmla="*/ 157 h 358"/>
                <a:gd name="T34" fmla="*/ 0 w 269"/>
                <a:gd name="T35" fmla="*/ 358 h 358"/>
                <a:gd name="T36" fmla="*/ 31 w 269"/>
                <a:gd name="T37" fmla="*/ 8 h 358"/>
                <a:gd name="T38" fmla="*/ 33 w 269"/>
                <a:gd name="T39" fmla="*/ 71 h 358"/>
                <a:gd name="T40" fmla="*/ 43 w 269"/>
                <a:gd name="T41" fmla="*/ 54 h 358"/>
                <a:gd name="T42" fmla="*/ 68 w 269"/>
                <a:gd name="T43" fmla="*/ 28 h 358"/>
                <a:gd name="T44" fmla="*/ 97 w 269"/>
                <a:gd name="T45" fmla="*/ 10 h 358"/>
                <a:gd name="T46" fmla="*/ 132 w 269"/>
                <a:gd name="T47" fmla="*/ 0 h 358"/>
                <a:gd name="T48" fmla="*/ 152 w 269"/>
                <a:gd name="T49" fmla="*/ 0 h 358"/>
                <a:gd name="T50" fmla="*/ 178 w 269"/>
                <a:gd name="T51" fmla="*/ 2 h 358"/>
                <a:gd name="T52" fmla="*/ 203 w 269"/>
                <a:gd name="T53" fmla="*/ 8 h 358"/>
                <a:gd name="T54" fmla="*/ 223 w 269"/>
                <a:gd name="T55" fmla="*/ 20 h 358"/>
                <a:gd name="T56" fmla="*/ 239 w 269"/>
                <a:gd name="T57" fmla="*/ 36 h 358"/>
                <a:gd name="T58" fmla="*/ 246 w 269"/>
                <a:gd name="T59" fmla="*/ 46 h 358"/>
                <a:gd name="T60" fmla="*/ 257 w 269"/>
                <a:gd name="T61" fmla="*/ 69 h 358"/>
                <a:gd name="T62" fmla="*/ 265 w 269"/>
                <a:gd name="T63" fmla="*/ 97 h 358"/>
                <a:gd name="T64" fmla="*/ 269 w 269"/>
                <a:gd name="T65" fmla="*/ 127 h 358"/>
                <a:gd name="T66" fmla="*/ 269 w 269"/>
                <a:gd name="T67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9" h="358">
                  <a:moveTo>
                    <a:pt x="237" y="358"/>
                  </a:moveTo>
                  <a:lnTo>
                    <a:pt x="237" y="153"/>
                  </a:lnTo>
                  <a:lnTo>
                    <a:pt x="237" y="153"/>
                  </a:lnTo>
                  <a:lnTo>
                    <a:pt x="236" y="124"/>
                  </a:lnTo>
                  <a:lnTo>
                    <a:pt x="232" y="99"/>
                  </a:lnTo>
                  <a:lnTo>
                    <a:pt x="224" y="77"/>
                  </a:lnTo>
                  <a:lnTo>
                    <a:pt x="219" y="68"/>
                  </a:lnTo>
                  <a:lnTo>
                    <a:pt x="214" y="59"/>
                  </a:lnTo>
                  <a:lnTo>
                    <a:pt x="209" y="53"/>
                  </a:lnTo>
                  <a:lnTo>
                    <a:pt x="203" y="46"/>
                  </a:lnTo>
                  <a:lnTo>
                    <a:pt x="195" y="39"/>
                  </a:lnTo>
                  <a:lnTo>
                    <a:pt x="186" y="36"/>
                  </a:lnTo>
                  <a:lnTo>
                    <a:pt x="178" y="33"/>
                  </a:lnTo>
                  <a:lnTo>
                    <a:pt x="168" y="30"/>
                  </a:lnTo>
                  <a:lnTo>
                    <a:pt x="158" y="28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34" y="28"/>
                  </a:lnTo>
                  <a:lnTo>
                    <a:pt x="122" y="30"/>
                  </a:lnTo>
                  <a:lnTo>
                    <a:pt x="111" y="33"/>
                  </a:lnTo>
                  <a:lnTo>
                    <a:pt x="101" y="38"/>
                  </a:lnTo>
                  <a:lnTo>
                    <a:pt x="91" y="43"/>
                  </a:lnTo>
                  <a:lnTo>
                    <a:pt x="81" y="49"/>
                  </a:lnTo>
                  <a:lnTo>
                    <a:pt x="73" y="5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56" y="74"/>
                  </a:lnTo>
                  <a:lnTo>
                    <a:pt x="50" y="84"/>
                  </a:lnTo>
                  <a:lnTo>
                    <a:pt x="45" y="96"/>
                  </a:lnTo>
                  <a:lnTo>
                    <a:pt x="40" y="107"/>
                  </a:lnTo>
                  <a:lnTo>
                    <a:pt x="36" y="119"/>
                  </a:lnTo>
                  <a:lnTo>
                    <a:pt x="33" y="130"/>
                  </a:lnTo>
                  <a:lnTo>
                    <a:pt x="31" y="143"/>
                  </a:lnTo>
                  <a:lnTo>
                    <a:pt x="31" y="157"/>
                  </a:lnTo>
                  <a:lnTo>
                    <a:pt x="31" y="358"/>
                  </a:lnTo>
                  <a:lnTo>
                    <a:pt x="0" y="358"/>
                  </a:lnTo>
                  <a:lnTo>
                    <a:pt x="0" y="8"/>
                  </a:lnTo>
                  <a:lnTo>
                    <a:pt x="31" y="8"/>
                  </a:lnTo>
                  <a:lnTo>
                    <a:pt x="31" y="71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43" y="54"/>
                  </a:lnTo>
                  <a:lnTo>
                    <a:pt x="54" y="39"/>
                  </a:lnTo>
                  <a:lnTo>
                    <a:pt x="68" y="28"/>
                  </a:lnTo>
                  <a:lnTo>
                    <a:pt x="81" y="16"/>
                  </a:lnTo>
                  <a:lnTo>
                    <a:pt x="97" y="10"/>
                  </a:lnTo>
                  <a:lnTo>
                    <a:pt x="114" y="3"/>
                  </a:lnTo>
                  <a:lnTo>
                    <a:pt x="132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178" y="2"/>
                  </a:lnTo>
                  <a:lnTo>
                    <a:pt x="191" y="5"/>
                  </a:lnTo>
                  <a:lnTo>
                    <a:pt x="203" y="8"/>
                  </a:lnTo>
                  <a:lnTo>
                    <a:pt x="213" y="15"/>
                  </a:lnTo>
                  <a:lnTo>
                    <a:pt x="223" y="20"/>
                  </a:lnTo>
                  <a:lnTo>
                    <a:pt x="231" y="28"/>
                  </a:lnTo>
                  <a:lnTo>
                    <a:pt x="239" y="36"/>
                  </a:lnTo>
                  <a:lnTo>
                    <a:pt x="239" y="36"/>
                  </a:lnTo>
                  <a:lnTo>
                    <a:pt x="246" y="46"/>
                  </a:lnTo>
                  <a:lnTo>
                    <a:pt x="252" y="58"/>
                  </a:lnTo>
                  <a:lnTo>
                    <a:pt x="257" y="69"/>
                  </a:lnTo>
                  <a:lnTo>
                    <a:pt x="262" y="82"/>
                  </a:lnTo>
                  <a:lnTo>
                    <a:pt x="265" y="97"/>
                  </a:lnTo>
                  <a:lnTo>
                    <a:pt x="267" y="112"/>
                  </a:lnTo>
                  <a:lnTo>
                    <a:pt x="269" y="127"/>
                  </a:lnTo>
                  <a:lnTo>
                    <a:pt x="269" y="145"/>
                  </a:lnTo>
                  <a:lnTo>
                    <a:pt x="269" y="358"/>
                  </a:lnTo>
                  <a:lnTo>
                    <a:pt x="237" y="35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652713" y="2051050"/>
              <a:ext cx="158750" cy="290513"/>
            </a:xfrm>
            <a:custGeom>
              <a:avLst/>
              <a:gdLst>
                <a:gd name="T0" fmla="*/ 0 w 201"/>
                <a:gd name="T1" fmla="*/ 303 h 366"/>
                <a:gd name="T2" fmla="*/ 10 w 201"/>
                <a:gd name="T3" fmla="*/ 312 h 366"/>
                <a:gd name="T4" fmla="*/ 31 w 201"/>
                <a:gd name="T5" fmla="*/ 323 h 366"/>
                <a:gd name="T6" fmla="*/ 43 w 201"/>
                <a:gd name="T7" fmla="*/ 328 h 366"/>
                <a:gd name="T8" fmla="*/ 78 w 201"/>
                <a:gd name="T9" fmla="*/ 336 h 366"/>
                <a:gd name="T10" fmla="*/ 86 w 201"/>
                <a:gd name="T11" fmla="*/ 338 h 366"/>
                <a:gd name="T12" fmla="*/ 122 w 201"/>
                <a:gd name="T13" fmla="*/ 333 h 366"/>
                <a:gd name="T14" fmla="*/ 148 w 201"/>
                <a:gd name="T15" fmla="*/ 320 h 366"/>
                <a:gd name="T16" fmla="*/ 163 w 201"/>
                <a:gd name="T17" fmla="*/ 300 h 366"/>
                <a:gd name="T18" fmla="*/ 168 w 201"/>
                <a:gd name="T19" fmla="*/ 270 h 366"/>
                <a:gd name="T20" fmla="*/ 168 w 201"/>
                <a:gd name="T21" fmla="*/ 259 h 366"/>
                <a:gd name="T22" fmla="*/ 158 w 201"/>
                <a:gd name="T23" fmla="*/ 239 h 366"/>
                <a:gd name="T24" fmla="*/ 150 w 201"/>
                <a:gd name="T25" fmla="*/ 231 h 366"/>
                <a:gd name="T26" fmla="*/ 127 w 201"/>
                <a:gd name="T27" fmla="*/ 214 h 366"/>
                <a:gd name="T28" fmla="*/ 92 w 201"/>
                <a:gd name="T29" fmla="*/ 196 h 366"/>
                <a:gd name="T30" fmla="*/ 69 w 201"/>
                <a:gd name="T31" fmla="*/ 186 h 366"/>
                <a:gd name="T32" fmla="*/ 33 w 201"/>
                <a:gd name="T33" fmla="*/ 163 h 366"/>
                <a:gd name="T34" fmla="*/ 22 w 201"/>
                <a:gd name="T35" fmla="*/ 152 h 366"/>
                <a:gd name="T36" fmla="*/ 7 w 201"/>
                <a:gd name="T37" fmla="*/ 125 h 366"/>
                <a:gd name="T38" fmla="*/ 2 w 201"/>
                <a:gd name="T39" fmla="*/ 94 h 366"/>
                <a:gd name="T40" fmla="*/ 2 w 201"/>
                <a:gd name="T41" fmla="*/ 84 h 366"/>
                <a:gd name="T42" fmla="*/ 5 w 201"/>
                <a:gd name="T43" fmla="*/ 64 h 366"/>
                <a:gd name="T44" fmla="*/ 13 w 201"/>
                <a:gd name="T45" fmla="*/ 48 h 366"/>
                <a:gd name="T46" fmla="*/ 26 w 201"/>
                <a:gd name="T47" fmla="*/ 33 h 366"/>
                <a:gd name="T48" fmla="*/ 33 w 201"/>
                <a:gd name="T49" fmla="*/ 26 h 366"/>
                <a:gd name="T50" fmla="*/ 71 w 201"/>
                <a:gd name="T51" fmla="*/ 7 h 366"/>
                <a:gd name="T52" fmla="*/ 114 w 201"/>
                <a:gd name="T53" fmla="*/ 0 h 366"/>
                <a:gd name="T54" fmla="*/ 135 w 201"/>
                <a:gd name="T55" fmla="*/ 0 h 366"/>
                <a:gd name="T56" fmla="*/ 175 w 201"/>
                <a:gd name="T57" fmla="*/ 10 h 366"/>
                <a:gd name="T58" fmla="*/ 191 w 201"/>
                <a:gd name="T59" fmla="*/ 53 h 366"/>
                <a:gd name="T60" fmla="*/ 172 w 201"/>
                <a:gd name="T61" fmla="*/ 43 h 366"/>
                <a:gd name="T62" fmla="*/ 132 w 201"/>
                <a:gd name="T63" fmla="*/ 30 h 366"/>
                <a:gd name="T64" fmla="*/ 111 w 201"/>
                <a:gd name="T65" fmla="*/ 28 h 366"/>
                <a:gd name="T66" fmla="*/ 79 w 201"/>
                <a:gd name="T67" fmla="*/ 33 h 366"/>
                <a:gd name="T68" fmla="*/ 55 w 201"/>
                <a:gd name="T69" fmla="*/ 46 h 366"/>
                <a:gd name="T70" fmla="*/ 46 w 201"/>
                <a:gd name="T71" fmla="*/ 56 h 366"/>
                <a:gd name="T72" fmla="*/ 35 w 201"/>
                <a:gd name="T73" fmla="*/ 79 h 366"/>
                <a:gd name="T74" fmla="*/ 35 w 201"/>
                <a:gd name="T75" fmla="*/ 92 h 366"/>
                <a:gd name="T76" fmla="*/ 38 w 201"/>
                <a:gd name="T77" fmla="*/ 115 h 366"/>
                <a:gd name="T78" fmla="*/ 48 w 201"/>
                <a:gd name="T79" fmla="*/ 133 h 366"/>
                <a:gd name="T80" fmla="*/ 56 w 201"/>
                <a:gd name="T81" fmla="*/ 142 h 366"/>
                <a:gd name="T82" fmla="*/ 86 w 201"/>
                <a:gd name="T83" fmla="*/ 158 h 366"/>
                <a:gd name="T84" fmla="*/ 106 w 201"/>
                <a:gd name="T85" fmla="*/ 168 h 366"/>
                <a:gd name="T86" fmla="*/ 152 w 201"/>
                <a:gd name="T87" fmla="*/ 193 h 366"/>
                <a:gd name="T88" fmla="*/ 181 w 201"/>
                <a:gd name="T89" fmla="*/ 214 h 366"/>
                <a:gd name="T90" fmla="*/ 190 w 201"/>
                <a:gd name="T91" fmla="*/ 226 h 366"/>
                <a:gd name="T92" fmla="*/ 200 w 201"/>
                <a:gd name="T93" fmla="*/ 254 h 366"/>
                <a:gd name="T94" fmla="*/ 201 w 201"/>
                <a:gd name="T95" fmla="*/ 270 h 366"/>
                <a:gd name="T96" fmla="*/ 200 w 201"/>
                <a:gd name="T97" fmla="*/ 290 h 366"/>
                <a:gd name="T98" fmla="*/ 195 w 201"/>
                <a:gd name="T99" fmla="*/ 308 h 366"/>
                <a:gd name="T100" fmla="*/ 185 w 201"/>
                <a:gd name="T101" fmla="*/ 325 h 366"/>
                <a:gd name="T102" fmla="*/ 170 w 201"/>
                <a:gd name="T103" fmla="*/ 340 h 366"/>
                <a:gd name="T104" fmla="*/ 162 w 201"/>
                <a:gd name="T105" fmla="*/ 345 h 366"/>
                <a:gd name="T106" fmla="*/ 144 w 201"/>
                <a:gd name="T107" fmla="*/ 356 h 366"/>
                <a:gd name="T108" fmla="*/ 111 w 201"/>
                <a:gd name="T109" fmla="*/ 364 h 366"/>
                <a:gd name="T110" fmla="*/ 84 w 201"/>
                <a:gd name="T111" fmla="*/ 366 h 366"/>
                <a:gd name="T112" fmla="*/ 38 w 201"/>
                <a:gd name="T113" fmla="*/ 359 h 366"/>
                <a:gd name="T114" fmla="*/ 0 w 201"/>
                <a:gd name="T115" fmla="*/ 341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366">
                  <a:moveTo>
                    <a:pt x="0" y="341"/>
                  </a:moveTo>
                  <a:lnTo>
                    <a:pt x="0" y="303"/>
                  </a:lnTo>
                  <a:lnTo>
                    <a:pt x="0" y="303"/>
                  </a:lnTo>
                  <a:lnTo>
                    <a:pt x="10" y="312"/>
                  </a:lnTo>
                  <a:lnTo>
                    <a:pt x="20" y="318"/>
                  </a:lnTo>
                  <a:lnTo>
                    <a:pt x="31" y="323"/>
                  </a:lnTo>
                  <a:lnTo>
                    <a:pt x="43" y="328"/>
                  </a:lnTo>
                  <a:lnTo>
                    <a:pt x="43" y="328"/>
                  </a:lnTo>
                  <a:lnTo>
                    <a:pt x="66" y="335"/>
                  </a:lnTo>
                  <a:lnTo>
                    <a:pt x="78" y="336"/>
                  </a:lnTo>
                  <a:lnTo>
                    <a:pt x="86" y="338"/>
                  </a:lnTo>
                  <a:lnTo>
                    <a:pt x="86" y="338"/>
                  </a:lnTo>
                  <a:lnTo>
                    <a:pt x="106" y="336"/>
                  </a:lnTo>
                  <a:lnTo>
                    <a:pt x="122" y="333"/>
                  </a:lnTo>
                  <a:lnTo>
                    <a:pt x="137" y="328"/>
                  </a:lnTo>
                  <a:lnTo>
                    <a:pt x="148" y="320"/>
                  </a:lnTo>
                  <a:lnTo>
                    <a:pt x="157" y="312"/>
                  </a:lnTo>
                  <a:lnTo>
                    <a:pt x="163" y="300"/>
                  </a:lnTo>
                  <a:lnTo>
                    <a:pt x="168" y="285"/>
                  </a:lnTo>
                  <a:lnTo>
                    <a:pt x="168" y="270"/>
                  </a:lnTo>
                  <a:lnTo>
                    <a:pt x="168" y="270"/>
                  </a:lnTo>
                  <a:lnTo>
                    <a:pt x="168" y="259"/>
                  </a:lnTo>
                  <a:lnTo>
                    <a:pt x="165" y="249"/>
                  </a:lnTo>
                  <a:lnTo>
                    <a:pt x="158" y="239"/>
                  </a:lnTo>
                  <a:lnTo>
                    <a:pt x="150" y="231"/>
                  </a:lnTo>
                  <a:lnTo>
                    <a:pt x="150" y="231"/>
                  </a:lnTo>
                  <a:lnTo>
                    <a:pt x="140" y="222"/>
                  </a:lnTo>
                  <a:lnTo>
                    <a:pt x="127" y="214"/>
                  </a:lnTo>
                  <a:lnTo>
                    <a:pt x="111" y="204"/>
                  </a:lnTo>
                  <a:lnTo>
                    <a:pt x="92" y="196"/>
                  </a:lnTo>
                  <a:lnTo>
                    <a:pt x="92" y="196"/>
                  </a:lnTo>
                  <a:lnTo>
                    <a:pt x="69" y="186"/>
                  </a:lnTo>
                  <a:lnTo>
                    <a:pt x="50" y="175"/>
                  </a:lnTo>
                  <a:lnTo>
                    <a:pt x="33" y="163"/>
                  </a:lnTo>
                  <a:lnTo>
                    <a:pt x="22" y="152"/>
                  </a:lnTo>
                  <a:lnTo>
                    <a:pt x="22" y="152"/>
                  </a:lnTo>
                  <a:lnTo>
                    <a:pt x="13" y="138"/>
                  </a:lnTo>
                  <a:lnTo>
                    <a:pt x="7" y="125"/>
                  </a:lnTo>
                  <a:lnTo>
                    <a:pt x="2" y="11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5" y="64"/>
                  </a:lnTo>
                  <a:lnTo>
                    <a:pt x="10" y="56"/>
                  </a:lnTo>
                  <a:lnTo>
                    <a:pt x="13" y="48"/>
                  </a:lnTo>
                  <a:lnTo>
                    <a:pt x="20" y="39"/>
                  </a:lnTo>
                  <a:lnTo>
                    <a:pt x="26" y="33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51" y="15"/>
                  </a:lnTo>
                  <a:lnTo>
                    <a:pt x="71" y="7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35" y="0"/>
                  </a:lnTo>
                  <a:lnTo>
                    <a:pt x="157" y="3"/>
                  </a:lnTo>
                  <a:lnTo>
                    <a:pt x="175" y="10"/>
                  </a:lnTo>
                  <a:lnTo>
                    <a:pt x="191" y="18"/>
                  </a:lnTo>
                  <a:lnTo>
                    <a:pt x="191" y="53"/>
                  </a:lnTo>
                  <a:lnTo>
                    <a:pt x="191" y="53"/>
                  </a:lnTo>
                  <a:lnTo>
                    <a:pt x="172" y="43"/>
                  </a:lnTo>
                  <a:lnTo>
                    <a:pt x="152" y="35"/>
                  </a:lnTo>
                  <a:lnTo>
                    <a:pt x="132" y="30"/>
                  </a:lnTo>
                  <a:lnTo>
                    <a:pt x="111" y="28"/>
                  </a:lnTo>
                  <a:lnTo>
                    <a:pt x="111" y="28"/>
                  </a:lnTo>
                  <a:lnTo>
                    <a:pt x="94" y="30"/>
                  </a:lnTo>
                  <a:lnTo>
                    <a:pt x="79" y="33"/>
                  </a:lnTo>
                  <a:lnTo>
                    <a:pt x="66" y="38"/>
                  </a:lnTo>
                  <a:lnTo>
                    <a:pt x="55" y="46"/>
                  </a:lnTo>
                  <a:lnTo>
                    <a:pt x="55" y="46"/>
                  </a:lnTo>
                  <a:lnTo>
                    <a:pt x="46" y="56"/>
                  </a:lnTo>
                  <a:lnTo>
                    <a:pt x="40" y="66"/>
                  </a:lnTo>
                  <a:lnTo>
                    <a:pt x="35" y="79"/>
                  </a:lnTo>
                  <a:lnTo>
                    <a:pt x="35" y="92"/>
                  </a:lnTo>
                  <a:lnTo>
                    <a:pt x="35" y="92"/>
                  </a:lnTo>
                  <a:lnTo>
                    <a:pt x="35" y="104"/>
                  </a:lnTo>
                  <a:lnTo>
                    <a:pt x="38" y="115"/>
                  </a:lnTo>
                  <a:lnTo>
                    <a:pt x="41" y="125"/>
                  </a:lnTo>
                  <a:lnTo>
                    <a:pt x="48" y="133"/>
                  </a:lnTo>
                  <a:lnTo>
                    <a:pt x="48" y="133"/>
                  </a:lnTo>
                  <a:lnTo>
                    <a:pt x="56" y="142"/>
                  </a:lnTo>
                  <a:lnTo>
                    <a:pt x="69" y="150"/>
                  </a:lnTo>
                  <a:lnTo>
                    <a:pt x="86" y="158"/>
                  </a:lnTo>
                  <a:lnTo>
                    <a:pt x="106" y="168"/>
                  </a:lnTo>
                  <a:lnTo>
                    <a:pt x="106" y="168"/>
                  </a:lnTo>
                  <a:lnTo>
                    <a:pt x="132" y="181"/>
                  </a:lnTo>
                  <a:lnTo>
                    <a:pt x="152" y="193"/>
                  </a:lnTo>
                  <a:lnTo>
                    <a:pt x="168" y="203"/>
                  </a:lnTo>
                  <a:lnTo>
                    <a:pt x="181" y="214"/>
                  </a:lnTo>
                  <a:lnTo>
                    <a:pt x="181" y="214"/>
                  </a:lnTo>
                  <a:lnTo>
                    <a:pt x="190" y="226"/>
                  </a:lnTo>
                  <a:lnTo>
                    <a:pt x="196" y="239"/>
                  </a:lnTo>
                  <a:lnTo>
                    <a:pt x="200" y="254"/>
                  </a:lnTo>
                  <a:lnTo>
                    <a:pt x="201" y="270"/>
                  </a:lnTo>
                  <a:lnTo>
                    <a:pt x="201" y="270"/>
                  </a:lnTo>
                  <a:lnTo>
                    <a:pt x="201" y="280"/>
                  </a:lnTo>
                  <a:lnTo>
                    <a:pt x="200" y="290"/>
                  </a:lnTo>
                  <a:lnTo>
                    <a:pt x="198" y="298"/>
                  </a:lnTo>
                  <a:lnTo>
                    <a:pt x="195" y="308"/>
                  </a:lnTo>
                  <a:lnTo>
                    <a:pt x="190" y="316"/>
                  </a:lnTo>
                  <a:lnTo>
                    <a:pt x="185" y="325"/>
                  </a:lnTo>
                  <a:lnTo>
                    <a:pt x="178" y="331"/>
                  </a:lnTo>
                  <a:lnTo>
                    <a:pt x="170" y="340"/>
                  </a:lnTo>
                  <a:lnTo>
                    <a:pt x="170" y="340"/>
                  </a:lnTo>
                  <a:lnTo>
                    <a:pt x="162" y="345"/>
                  </a:lnTo>
                  <a:lnTo>
                    <a:pt x="153" y="351"/>
                  </a:lnTo>
                  <a:lnTo>
                    <a:pt x="144" y="356"/>
                  </a:lnTo>
                  <a:lnTo>
                    <a:pt x="134" y="359"/>
                  </a:lnTo>
                  <a:lnTo>
                    <a:pt x="111" y="364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59" y="364"/>
                  </a:lnTo>
                  <a:lnTo>
                    <a:pt x="38" y="359"/>
                  </a:lnTo>
                  <a:lnTo>
                    <a:pt x="18" y="353"/>
                  </a:lnTo>
                  <a:lnTo>
                    <a:pt x="0" y="341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2860675" y="2051050"/>
              <a:ext cx="263525" cy="290513"/>
            </a:xfrm>
            <a:custGeom>
              <a:avLst/>
              <a:gdLst>
                <a:gd name="T0" fmla="*/ 147 w 331"/>
                <a:gd name="T1" fmla="*/ 364 h 366"/>
                <a:gd name="T2" fmla="*/ 97 w 331"/>
                <a:gd name="T3" fmla="*/ 353 h 366"/>
                <a:gd name="T4" fmla="*/ 56 w 331"/>
                <a:gd name="T5" fmla="*/ 328 h 366"/>
                <a:gd name="T6" fmla="*/ 34 w 331"/>
                <a:gd name="T7" fmla="*/ 303 h 366"/>
                <a:gd name="T8" fmla="*/ 11 w 331"/>
                <a:gd name="T9" fmla="*/ 257 h 366"/>
                <a:gd name="T10" fmla="*/ 1 w 331"/>
                <a:gd name="T11" fmla="*/ 204 h 366"/>
                <a:gd name="T12" fmla="*/ 1 w 331"/>
                <a:gd name="T13" fmla="*/ 163 h 366"/>
                <a:gd name="T14" fmla="*/ 11 w 331"/>
                <a:gd name="T15" fmla="*/ 107 h 366"/>
                <a:gd name="T16" fmla="*/ 36 w 331"/>
                <a:gd name="T17" fmla="*/ 61 h 366"/>
                <a:gd name="T18" fmla="*/ 59 w 331"/>
                <a:gd name="T19" fmla="*/ 36 h 366"/>
                <a:gd name="T20" fmla="*/ 100 w 331"/>
                <a:gd name="T21" fmla="*/ 11 h 366"/>
                <a:gd name="T22" fmla="*/ 151 w 331"/>
                <a:gd name="T23" fmla="*/ 0 h 366"/>
                <a:gd name="T24" fmla="*/ 188 w 331"/>
                <a:gd name="T25" fmla="*/ 0 h 366"/>
                <a:gd name="T26" fmla="*/ 236 w 331"/>
                <a:gd name="T27" fmla="*/ 11 h 366"/>
                <a:gd name="T28" fmla="*/ 277 w 331"/>
                <a:gd name="T29" fmla="*/ 36 h 366"/>
                <a:gd name="T30" fmla="*/ 298 w 331"/>
                <a:gd name="T31" fmla="*/ 61 h 366"/>
                <a:gd name="T32" fmla="*/ 320 w 331"/>
                <a:gd name="T33" fmla="*/ 105 h 366"/>
                <a:gd name="T34" fmla="*/ 330 w 331"/>
                <a:gd name="T35" fmla="*/ 161 h 366"/>
                <a:gd name="T36" fmla="*/ 330 w 331"/>
                <a:gd name="T37" fmla="*/ 203 h 366"/>
                <a:gd name="T38" fmla="*/ 320 w 331"/>
                <a:gd name="T39" fmla="*/ 257 h 366"/>
                <a:gd name="T40" fmla="*/ 297 w 331"/>
                <a:gd name="T41" fmla="*/ 302 h 366"/>
                <a:gd name="T42" fmla="*/ 275 w 331"/>
                <a:gd name="T43" fmla="*/ 328 h 366"/>
                <a:gd name="T44" fmla="*/ 234 w 331"/>
                <a:gd name="T45" fmla="*/ 353 h 366"/>
                <a:gd name="T46" fmla="*/ 184 w 331"/>
                <a:gd name="T47" fmla="*/ 364 h 366"/>
                <a:gd name="T48" fmla="*/ 168 w 331"/>
                <a:gd name="T49" fmla="*/ 28 h 366"/>
                <a:gd name="T50" fmla="*/ 138 w 331"/>
                <a:gd name="T51" fmla="*/ 31 h 366"/>
                <a:gd name="T52" fmla="*/ 100 w 331"/>
                <a:gd name="T53" fmla="*/ 44 h 366"/>
                <a:gd name="T54" fmla="*/ 69 w 331"/>
                <a:gd name="T55" fmla="*/ 69 h 366"/>
                <a:gd name="T56" fmla="*/ 54 w 331"/>
                <a:gd name="T57" fmla="*/ 92 h 366"/>
                <a:gd name="T58" fmla="*/ 38 w 331"/>
                <a:gd name="T59" fmla="*/ 133 h 366"/>
                <a:gd name="T60" fmla="*/ 33 w 331"/>
                <a:gd name="T61" fmla="*/ 185 h 366"/>
                <a:gd name="T62" fmla="*/ 34 w 331"/>
                <a:gd name="T63" fmla="*/ 218 h 366"/>
                <a:gd name="T64" fmla="*/ 48 w 331"/>
                <a:gd name="T65" fmla="*/ 260 h 366"/>
                <a:gd name="T66" fmla="*/ 69 w 331"/>
                <a:gd name="T67" fmla="*/ 295 h 366"/>
                <a:gd name="T68" fmla="*/ 89 w 331"/>
                <a:gd name="T69" fmla="*/ 313 h 366"/>
                <a:gd name="T70" fmla="*/ 123 w 331"/>
                <a:gd name="T71" fmla="*/ 331 h 366"/>
                <a:gd name="T72" fmla="*/ 166 w 331"/>
                <a:gd name="T73" fmla="*/ 338 h 366"/>
                <a:gd name="T74" fmla="*/ 196 w 331"/>
                <a:gd name="T75" fmla="*/ 335 h 366"/>
                <a:gd name="T76" fmla="*/ 234 w 331"/>
                <a:gd name="T77" fmla="*/ 321 h 366"/>
                <a:gd name="T78" fmla="*/ 264 w 331"/>
                <a:gd name="T79" fmla="*/ 297 h 366"/>
                <a:gd name="T80" fmla="*/ 278 w 331"/>
                <a:gd name="T81" fmla="*/ 274 h 366"/>
                <a:gd name="T82" fmla="*/ 293 w 331"/>
                <a:gd name="T83" fmla="*/ 232 h 366"/>
                <a:gd name="T84" fmla="*/ 298 w 331"/>
                <a:gd name="T85" fmla="*/ 183 h 366"/>
                <a:gd name="T86" fmla="*/ 297 w 331"/>
                <a:gd name="T87" fmla="*/ 147 h 366"/>
                <a:gd name="T88" fmla="*/ 285 w 331"/>
                <a:gd name="T89" fmla="*/ 102 h 366"/>
                <a:gd name="T90" fmla="*/ 264 w 331"/>
                <a:gd name="T91" fmla="*/ 68 h 366"/>
                <a:gd name="T92" fmla="*/ 245 w 331"/>
                <a:gd name="T93" fmla="*/ 51 h 366"/>
                <a:gd name="T94" fmla="*/ 211 w 331"/>
                <a:gd name="T95" fmla="*/ 33 h 366"/>
                <a:gd name="T96" fmla="*/ 168 w 331"/>
                <a:gd name="T97" fmla="*/ 2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1" h="366">
                  <a:moveTo>
                    <a:pt x="166" y="366"/>
                  </a:moveTo>
                  <a:lnTo>
                    <a:pt x="166" y="366"/>
                  </a:lnTo>
                  <a:lnTo>
                    <a:pt x="147" y="364"/>
                  </a:lnTo>
                  <a:lnTo>
                    <a:pt x="130" y="363"/>
                  </a:lnTo>
                  <a:lnTo>
                    <a:pt x="114" y="359"/>
                  </a:lnTo>
                  <a:lnTo>
                    <a:pt x="97" y="353"/>
                  </a:lnTo>
                  <a:lnTo>
                    <a:pt x="82" y="346"/>
                  </a:lnTo>
                  <a:lnTo>
                    <a:pt x="69" y="338"/>
                  </a:lnTo>
                  <a:lnTo>
                    <a:pt x="56" y="328"/>
                  </a:lnTo>
                  <a:lnTo>
                    <a:pt x="44" y="315"/>
                  </a:lnTo>
                  <a:lnTo>
                    <a:pt x="44" y="315"/>
                  </a:lnTo>
                  <a:lnTo>
                    <a:pt x="34" y="303"/>
                  </a:lnTo>
                  <a:lnTo>
                    <a:pt x="25" y="288"/>
                  </a:lnTo>
                  <a:lnTo>
                    <a:pt x="18" y="274"/>
                  </a:lnTo>
                  <a:lnTo>
                    <a:pt x="11" y="257"/>
                  </a:lnTo>
                  <a:lnTo>
                    <a:pt x="6" y="241"/>
                  </a:lnTo>
                  <a:lnTo>
                    <a:pt x="3" y="222"/>
                  </a:lnTo>
                  <a:lnTo>
                    <a:pt x="1" y="204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" y="163"/>
                  </a:lnTo>
                  <a:lnTo>
                    <a:pt x="3" y="143"/>
                  </a:lnTo>
                  <a:lnTo>
                    <a:pt x="6" y="125"/>
                  </a:lnTo>
                  <a:lnTo>
                    <a:pt x="11" y="107"/>
                  </a:lnTo>
                  <a:lnTo>
                    <a:pt x="18" y="91"/>
                  </a:lnTo>
                  <a:lnTo>
                    <a:pt x="26" y="76"/>
                  </a:lnTo>
                  <a:lnTo>
                    <a:pt x="36" y="61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9" y="36"/>
                  </a:lnTo>
                  <a:lnTo>
                    <a:pt x="72" y="26"/>
                  </a:lnTo>
                  <a:lnTo>
                    <a:pt x="86" y="18"/>
                  </a:lnTo>
                  <a:lnTo>
                    <a:pt x="100" y="11"/>
                  </a:lnTo>
                  <a:lnTo>
                    <a:pt x="117" y="7"/>
                  </a:lnTo>
                  <a:lnTo>
                    <a:pt x="133" y="2"/>
                  </a:lnTo>
                  <a:lnTo>
                    <a:pt x="151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88" y="0"/>
                  </a:lnTo>
                  <a:lnTo>
                    <a:pt x="204" y="2"/>
                  </a:lnTo>
                  <a:lnTo>
                    <a:pt x="221" y="7"/>
                  </a:lnTo>
                  <a:lnTo>
                    <a:pt x="236" y="11"/>
                  </a:lnTo>
                  <a:lnTo>
                    <a:pt x="250" y="18"/>
                  </a:lnTo>
                  <a:lnTo>
                    <a:pt x="264" y="26"/>
                  </a:lnTo>
                  <a:lnTo>
                    <a:pt x="277" y="36"/>
                  </a:lnTo>
                  <a:lnTo>
                    <a:pt x="287" y="48"/>
                  </a:lnTo>
                  <a:lnTo>
                    <a:pt x="287" y="48"/>
                  </a:lnTo>
                  <a:lnTo>
                    <a:pt x="298" y="61"/>
                  </a:lnTo>
                  <a:lnTo>
                    <a:pt x="306" y="74"/>
                  </a:lnTo>
                  <a:lnTo>
                    <a:pt x="315" y="91"/>
                  </a:lnTo>
                  <a:lnTo>
                    <a:pt x="320" y="105"/>
                  </a:lnTo>
                  <a:lnTo>
                    <a:pt x="325" y="124"/>
                  </a:lnTo>
                  <a:lnTo>
                    <a:pt x="328" y="142"/>
                  </a:lnTo>
                  <a:lnTo>
                    <a:pt x="330" y="161"/>
                  </a:lnTo>
                  <a:lnTo>
                    <a:pt x="331" y="183"/>
                  </a:lnTo>
                  <a:lnTo>
                    <a:pt x="331" y="183"/>
                  </a:lnTo>
                  <a:lnTo>
                    <a:pt x="330" y="203"/>
                  </a:lnTo>
                  <a:lnTo>
                    <a:pt x="328" y="222"/>
                  </a:lnTo>
                  <a:lnTo>
                    <a:pt x="325" y="241"/>
                  </a:lnTo>
                  <a:lnTo>
                    <a:pt x="320" y="257"/>
                  </a:lnTo>
                  <a:lnTo>
                    <a:pt x="313" y="274"/>
                  </a:lnTo>
                  <a:lnTo>
                    <a:pt x="306" y="288"/>
                  </a:lnTo>
                  <a:lnTo>
                    <a:pt x="297" y="302"/>
                  </a:lnTo>
                  <a:lnTo>
                    <a:pt x="287" y="315"/>
                  </a:lnTo>
                  <a:lnTo>
                    <a:pt x="287" y="315"/>
                  </a:lnTo>
                  <a:lnTo>
                    <a:pt x="275" y="328"/>
                  </a:lnTo>
                  <a:lnTo>
                    <a:pt x="262" y="338"/>
                  </a:lnTo>
                  <a:lnTo>
                    <a:pt x="249" y="346"/>
                  </a:lnTo>
                  <a:lnTo>
                    <a:pt x="234" y="353"/>
                  </a:lnTo>
                  <a:lnTo>
                    <a:pt x="219" y="359"/>
                  </a:lnTo>
                  <a:lnTo>
                    <a:pt x="203" y="363"/>
                  </a:lnTo>
                  <a:lnTo>
                    <a:pt x="184" y="364"/>
                  </a:lnTo>
                  <a:lnTo>
                    <a:pt x="166" y="366"/>
                  </a:lnTo>
                  <a:lnTo>
                    <a:pt x="166" y="366"/>
                  </a:lnTo>
                  <a:close/>
                  <a:moveTo>
                    <a:pt x="168" y="28"/>
                  </a:moveTo>
                  <a:lnTo>
                    <a:pt x="168" y="28"/>
                  </a:lnTo>
                  <a:lnTo>
                    <a:pt x="153" y="28"/>
                  </a:lnTo>
                  <a:lnTo>
                    <a:pt x="138" y="31"/>
                  </a:lnTo>
                  <a:lnTo>
                    <a:pt x="125" y="35"/>
                  </a:lnTo>
                  <a:lnTo>
                    <a:pt x="112" y="38"/>
                  </a:lnTo>
                  <a:lnTo>
                    <a:pt x="100" y="44"/>
                  </a:lnTo>
                  <a:lnTo>
                    <a:pt x="89" y="51"/>
                  </a:lnTo>
                  <a:lnTo>
                    <a:pt x="79" y="59"/>
                  </a:lnTo>
                  <a:lnTo>
                    <a:pt x="69" y="69"/>
                  </a:lnTo>
                  <a:lnTo>
                    <a:pt x="69" y="69"/>
                  </a:lnTo>
                  <a:lnTo>
                    <a:pt x="61" y="81"/>
                  </a:lnTo>
                  <a:lnTo>
                    <a:pt x="54" y="92"/>
                  </a:lnTo>
                  <a:lnTo>
                    <a:pt x="48" y="105"/>
                  </a:lnTo>
                  <a:lnTo>
                    <a:pt x="43" y="119"/>
                  </a:lnTo>
                  <a:lnTo>
                    <a:pt x="38" y="133"/>
                  </a:lnTo>
                  <a:lnTo>
                    <a:pt x="34" y="150"/>
                  </a:lnTo>
                  <a:lnTo>
                    <a:pt x="33" y="166"/>
                  </a:lnTo>
                  <a:lnTo>
                    <a:pt x="33" y="185"/>
                  </a:lnTo>
                  <a:lnTo>
                    <a:pt x="33" y="185"/>
                  </a:lnTo>
                  <a:lnTo>
                    <a:pt x="33" y="203"/>
                  </a:lnTo>
                  <a:lnTo>
                    <a:pt x="34" y="218"/>
                  </a:lnTo>
                  <a:lnTo>
                    <a:pt x="38" y="232"/>
                  </a:lnTo>
                  <a:lnTo>
                    <a:pt x="41" y="247"/>
                  </a:lnTo>
                  <a:lnTo>
                    <a:pt x="48" y="260"/>
                  </a:lnTo>
                  <a:lnTo>
                    <a:pt x="53" y="274"/>
                  </a:lnTo>
                  <a:lnTo>
                    <a:pt x="61" y="285"/>
                  </a:lnTo>
                  <a:lnTo>
                    <a:pt x="69" y="295"/>
                  </a:lnTo>
                  <a:lnTo>
                    <a:pt x="69" y="295"/>
                  </a:lnTo>
                  <a:lnTo>
                    <a:pt x="77" y="305"/>
                  </a:lnTo>
                  <a:lnTo>
                    <a:pt x="89" y="313"/>
                  </a:lnTo>
                  <a:lnTo>
                    <a:pt x="99" y="321"/>
                  </a:lnTo>
                  <a:lnTo>
                    <a:pt x="110" y="326"/>
                  </a:lnTo>
                  <a:lnTo>
                    <a:pt x="123" y="331"/>
                  </a:lnTo>
                  <a:lnTo>
                    <a:pt x="137" y="335"/>
                  </a:lnTo>
                  <a:lnTo>
                    <a:pt x="151" y="336"/>
                  </a:lnTo>
                  <a:lnTo>
                    <a:pt x="166" y="338"/>
                  </a:lnTo>
                  <a:lnTo>
                    <a:pt x="166" y="338"/>
                  </a:lnTo>
                  <a:lnTo>
                    <a:pt x="181" y="336"/>
                  </a:lnTo>
                  <a:lnTo>
                    <a:pt x="196" y="335"/>
                  </a:lnTo>
                  <a:lnTo>
                    <a:pt x="209" y="331"/>
                  </a:lnTo>
                  <a:lnTo>
                    <a:pt x="222" y="326"/>
                  </a:lnTo>
                  <a:lnTo>
                    <a:pt x="234" y="321"/>
                  </a:lnTo>
                  <a:lnTo>
                    <a:pt x="245" y="315"/>
                  </a:lnTo>
                  <a:lnTo>
                    <a:pt x="255" y="307"/>
                  </a:lnTo>
                  <a:lnTo>
                    <a:pt x="264" y="297"/>
                  </a:lnTo>
                  <a:lnTo>
                    <a:pt x="264" y="297"/>
                  </a:lnTo>
                  <a:lnTo>
                    <a:pt x="272" y="285"/>
                  </a:lnTo>
                  <a:lnTo>
                    <a:pt x="278" y="274"/>
                  </a:lnTo>
                  <a:lnTo>
                    <a:pt x="285" y="260"/>
                  </a:lnTo>
                  <a:lnTo>
                    <a:pt x="290" y="247"/>
                  </a:lnTo>
                  <a:lnTo>
                    <a:pt x="293" y="232"/>
                  </a:lnTo>
                  <a:lnTo>
                    <a:pt x="297" y="218"/>
                  </a:lnTo>
                  <a:lnTo>
                    <a:pt x="298" y="199"/>
                  </a:lnTo>
                  <a:lnTo>
                    <a:pt x="298" y="183"/>
                  </a:lnTo>
                  <a:lnTo>
                    <a:pt x="298" y="183"/>
                  </a:lnTo>
                  <a:lnTo>
                    <a:pt x="298" y="165"/>
                  </a:lnTo>
                  <a:lnTo>
                    <a:pt x="297" y="147"/>
                  </a:lnTo>
                  <a:lnTo>
                    <a:pt x="293" y="132"/>
                  </a:lnTo>
                  <a:lnTo>
                    <a:pt x="290" y="117"/>
                  </a:lnTo>
                  <a:lnTo>
                    <a:pt x="285" y="102"/>
                  </a:lnTo>
                  <a:lnTo>
                    <a:pt x="278" y="91"/>
                  </a:lnTo>
                  <a:lnTo>
                    <a:pt x="272" y="79"/>
                  </a:lnTo>
                  <a:lnTo>
                    <a:pt x="264" y="68"/>
                  </a:lnTo>
                  <a:lnTo>
                    <a:pt x="264" y="68"/>
                  </a:lnTo>
                  <a:lnTo>
                    <a:pt x="255" y="59"/>
                  </a:lnTo>
                  <a:lnTo>
                    <a:pt x="245" y="51"/>
                  </a:lnTo>
                  <a:lnTo>
                    <a:pt x="234" y="43"/>
                  </a:lnTo>
                  <a:lnTo>
                    <a:pt x="222" y="38"/>
                  </a:lnTo>
                  <a:lnTo>
                    <a:pt x="211" y="33"/>
                  </a:lnTo>
                  <a:lnTo>
                    <a:pt x="198" y="30"/>
                  </a:lnTo>
                  <a:lnTo>
                    <a:pt x="183" y="28"/>
                  </a:lnTo>
                  <a:lnTo>
                    <a:pt x="168" y="28"/>
                  </a:lnTo>
                  <a:lnTo>
                    <a:pt x="168" y="2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192463" y="2051050"/>
              <a:ext cx="214313" cy="284163"/>
            </a:xfrm>
            <a:custGeom>
              <a:avLst/>
              <a:gdLst>
                <a:gd name="T0" fmla="*/ 237 w 270"/>
                <a:gd name="T1" fmla="*/ 153 h 358"/>
                <a:gd name="T2" fmla="*/ 237 w 270"/>
                <a:gd name="T3" fmla="*/ 124 h 358"/>
                <a:gd name="T4" fmla="*/ 226 w 270"/>
                <a:gd name="T5" fmla="*/ 77 h 358"/>
                <a:gd name="T6" fmla="*/ 216 w 270"/>
                <a:gd name="T7" fmla="*/ 59 h 358"/>
                <a:gd name="T8" fmla="*/ 203 w 270"/>
                <a:gd name="T9" fmla="*/ 46 h 358"/>
                <a:gd name="T10" fmla="*/ 186 w 270"/>
                <a:gd name="T11" fmla="*/ 36 h 358"/>
                <a:gd name="T12" fmla="*/ 168 w 270"/>
                <a:gd name="T13" fmla="*/ 30 h 358"/>
                <a:gd name="T14" fmla="*/ 147 w 270"/>
                <a:gd name="T15" fmla="*/ 28 h 358"/>
                <a:gd name="T16" fmla="*/ 135 w 270"/>
                <a:gd name="T17" fmla="*/ 28 h 358"/>
                <a:gd name="T18" fmla="*/ 112 w 270"/>
                <a:gd name="T19" fmla="*/ 33 h 358"/>
                <a:gd name="T20" fmla="*/ 91 w 270"/>
                <a:gd name="T21" fmla="*/ 43 h 358"/>
                <a:gd name="T22" fmla="*/ 72 w 270"/>
                <a:gd name="T23" fmla="*/ 56 h 358"/>
                <a:gd name="T24" fmla="*/ 64 w 270"/>
                <a:gd name="T25" fmla="*/ 64 h 358"/>
                <a:gd name="T26" fmla="*/ 49 w 270"/>
                <a:gd name="T27" fmla="*/ 84 h 358"/>
                <a:gd name="T28" fmla="*/ 39 w 270"/>
                <a:gd name="T29" fmla="*/ 107 h 358"/>
                <a:gd name="T30" fmla="*/ 34 w 270"/>
                <a:gd name="T31" fmla="*/ 130 h 358"/>
                <a:gd name="T32" fmla="*/ 31 w 270"/>
                <a:gd name="T33" fmla="*/ 157 h 358"/>
                <a:gd name="T34" fmla="*/ 0 w 270"/>
                <a:gd name="T35" fmla="*/ 358 h 358"/>
                <a:gd name="T36" fmla="*/ 31 w 270"/>
                <a:gd name="T37" fmla="*/ 8 h 358"/>
                <a:gd name="T38" fmla="*/ 33 w 270"/>
                <a:gd name="T39" fmla="*/ 71 h 358"/>
                <a:gd name="T40" fmla="*/ 43 w 270"/>
                <a:gd name="T41" fmla="*/ 54 h 358"/>
                <a:gd name="T42" fmla="*/ 67 w 270"/>
                <a:gd name="T43" fmla="*/ 28 h 358"/>
                <a:gd name="T44" fmla="*/ 97 w 270"/>
                <a:gd name="T45" fmla="*/ 10 h 358"/>
                <a:gd name="T46" fmla="*/ 133 w 270"/>
                <a:gd name="T47" fmla="*/ 0 h 358"/>
                <a:gd name="T48" fmla="*/ 153 w 270"/>
                <a:gd name="T49" fmla="*/ 0 h 358"/>
                <a:gd name="T50" fmla="*/ 180 w 270"/>
                <a:gd name="T51" fmla="*/ 2 h 358"/>
                <a:gd name="T52" fmla="*/ 203 w 270"/>
                <a:gd name="T53" fmla="*/ 8 h 358"/>
                <a:gd name="T54" fmla="*/ 222 w 270"/>
                <a:gd name="T55" fmla="*/ 20 h 358"/>
                <a:gd name="T56" fmla="*/ 239 w 270"/>
                <a:gd name="T57" fmla="*/ 36 h 358"/>
                <a:gd name="T58" fmla="*/ 247 w 270"/>
                <a:gd name="T59" fmla="*/ 46 h 358"/>
                <a:gd name="T60" fmla="*/ 257 w 270"/>
                <a:gd name="T61" fmla="*/ 69 h 358"/>
                <a:gd name="T62" fmla="*/ 265 w 270"/>
                <a:gd name="T63" fmla="*/ 97 h 358"/>
                <a:gd name="T64" fmla="*/ 269 w 270"/>
                <a:gd name="T65" fmla="*/ 127 h 358"/>
                <a:gd name="T66" fmla="*/ 270 w 270"/>
                <a:gd name="T67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0" h="358">
                  <a:moveTo>
                    <a:pt x="237" y="358"/>
                  </a:moveTo>
                  <a:lnTo>
                    <a:pt x="237" y="153"/>
                  </a:lnTo>
                  <a:lnTo>
                    <a:pt x="237" y="153"/>
                  </a:lnTo>
                  <a:lnTo>
                    <a:pt x="237" y="124"/>
                  </a:lnTo>
                  <a:lnTo>
                    <a:pt x="232" y="99"/>
                  </a:lnTo>
                  <a:lnTo>
                    <a:pt x="226" y="77"/>
                  </a:lnTo>
                  <a:lnTo>
                    <a:pt x="221" y="68"/>
                  </a:lnTo>
                  <a:lnTo>
                    <a:pt x="216" y="59"/>
                  </a:lnTo>
                  <a:lnTo>
                    <a:pt x="209" y="53"/>
                  </a:lnTo>
                  <a:lnTo>
                    <a:pt x="203" y="46"/>
                  </a:lnTo>
                  <a:lnTo>
                    <a:pt x="194" y="39"/>
                  </a:lnTo>
                  <a:lnTo>
                    <a:pt x="186" y="36"/>
                  </a:lnTo>
                  <a:lnTo>
                    <a:pt x="178" y="33"/>
                  </a:lnTo>
                  <a:lnTo>
                    <a:pt x="168" y="30"/>
                  </a:lnTo>
                  <a:lnTo>
                    <a:pt x="158" y="28"/>
                  </a:lnTo>
                  <a:lnTo>
                    <a:pt x="147" y="28"/>
                  </a:lnTo>
                  <a:lnTo>
                    <a:pt x="147" y="28"/>
                  </a:lnTo>
                  <a:lnTo>
                    <a:pt x="135" y="28"/>
                  </a:lnTo>
                  <a:lnTo>
                    <a:pt x="123" y="30"/>
                  </a:lnTo>
                  <a:lnTo>
                    <a:pt x="112" y="33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2" y="49"/>
                  </a:lnTo>
                  <a:lnTo>
                    <a:pt x="72" y="5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56" y="74"/>
                  </a:lnTo>
                  <a:lnTo>
                    <a:pt x="49" y="84"/>
                  </a:lnTo>
                  <a:lnTo>
                    <a:pt x="44" y="96"/>
                  </a:lnTo>
                  <a:lnTo>
                    <a:pt x="39" y="107"/>
                  </a:lnTo>
                  <a:lnTo>
                    <a:pt x="36" y="119"/>
                  </a:lnTo>
                  <a:lnTo>
                    <a:pt x="34" y="130"/>
                  </a:lnTo>
                  <a:lnTo>
                    <a:pt x="33" y="143"/>
                  </a:lnTo>
                  <a:lnTo>
                    <a:pt x="31" y="157"/>
                  </a:lnTo>
                  <a:lnTo>
                    <a:pt x="31" y="358"/>
                  </a:lnTo>
                  <a:lnTo>
                    <a:pt x="0" y="358"/>
                  </a:lnTo>
                  <a:lnTo>
                    <a:pt x="0" y="8"/>
                  </a:lnTo>
                  <a:lnTo>
                    <a:pt x="31" y="8"/>
                  </a:lnTo>
                  <a:lnTo>
                    <a:pt x="31" y="71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43" y="54"/>
                  </a:lnTo>
                  <a:lnTo>
                    <a:pt x="54" y="39"/>
                  </a:lnTo>
                  <a:lnTo>
                    <a:pt x="67" y="28"/>
                  </a:lnTo>
                  <a:lnTo>
                    <a:pt x="82" y="16"/>
                  </a:lnTo>
                  <a:lnTo>
                    <a:pt x="97" y="10"/>
                  </a:lnTo>
                  <a:lnTo>
                    <a:pt x="115" y="3"/>
                  </a:lnTo>
                  <a:lnTo>
                    <a:pt x="133" y="0"/>
                  </a:lnTo>
                  <a:lnTo>
                    <a:pt x="153" y="0"/>
                  </a:lnTo>
                  <a:lnTo>
                    <a:pt x="153" y="0"/>
                  </a:lnTo>
                  <a:lnTo>
                    <a:pt x="166" y="0"/>
                  </a:lnTo>
                  <a:lnTo>
                    <a:pt x="180" y="2"/>
                  </a:lnTo>
                  <a:lnTo>
                    <a:pt x="191" y="5"/>
                  </a:lnTo>
                  <a:lnTo>
                    <a:pt x="203" y="8"/>
                  </a:lnTo>
                  <a:lnTo>
                    <a:pt x="212" y="15"/>
                  </a:lnTo>
                  <a:lnTo>
                    <a:pt x="222" y="20"/>
                  </a:lnTo>
                  <a:lnTo>
                    <a:pt x="231" y="28"/>
                  </a:lnTo>
                  <a:lnTo>
                    <a:pt x="239" y="36"/>
                  </a:lnTo>
                  <a:lnTo>
                    <a:pt x="239" y="36"/>
                  </a:lnTo>
                  <a:lnTo>
                    <a:pt x="247" y="46"/>
                  </a:lnTo>
                  <a:lnTo>
                    <a:pt x="252" y="58"/>
                  </a:lnTo>
                  <a:lnTo>
                    <a:pt x="257" y="69"/>
                  </a:lnTo>
                  <a:lnTo>
                    <a:pt x="262" y="82"/>
                  </a:lnTo>
                  <a:lnTo>
                    <a:pt x="265" y="97"/>
                  </a:lnTo>
                  <a:lnTo>
                    <a:pt x="267" y="112"/>
                  </a:lnTo>
                  <a:lnTo>
                    <a:pt x="269" y="127"/>
                  </a:lnTo>
                  <a:lnTo>
                    <a:pt x="270" y="145"/>
                  </a:lnTo>
                  <a:lnTo>
                    <a:pt x="270" y="358"/>
                  </a:lnTo>
                  <a:lnTo>
                    <a:pt x="237" y="35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476625" y="1946275"/>
              <a:ext cx="61913" cy="122238"/>
            </a:xfrm>
            <a:custGeom>
              <a:avLst/>
              <a:gdLst>
                <a:gd name="T0" fmla="*/ 24 w 77"/>
                <a:gd name="T1" fmla="*/ 153 h 153"/>
                <a:gd name="T2" fmla="*/ 0 w 77"/>
                <a:gd name="T3" fmla="*/ 153 h 153"/>
                <a:gd name="T4" fmla="*/ 42 w 77"/>
                <a:gd name="T5" fmla="*/ 0 h 153"/>
                <a:gd name="T6" fmla="*/ 77 w 77"/>
                <a:gd name="T7" fmla="*/ 0 h 153"/>
                <a:gd name="T8" fmla="*/ 24 w 77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53">
                  <a:moveTo>
                    <a:pt x="24" y="153"/>
                  </a:moveTo>
                  <a:lnTo>
                    <a:pt x="0" y="153"/>
                  </a:lnTo>
                  <a:lnTo>
                    <a:pt x="42" y="0"/>
                  </a:lnTo>
                  <a:lnTo>
                    <a:pt x="77" y="0"/>
                  </a:lnTo>
                  <a:lnTo>
                    <a:pt x="24" y="153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544888" y="2051050"/>
              <a:ext cx="161925" cy="290513"/>
            </a:xfrm>
            <a:custGeom>
              <a:avLst/>
              <a:gdLst>
                <a:gd name="T0" fmla="*/ 0 w 203"/>
                <a:gd name="T1" fmla="*/ 303 h 366"/>
                <a:gd name="T2" fmla="*/ 10 w 203"/>
                <a:gd name="T3" fmla="*/ 312 h 366"/>
                <a:gd name="T4" fmla="*/ 31 w 203"/>
                <a:gd name="T5" fmla="*/ 323 h 366"/>
                <a:gd name="T6" fmla="*/ 43 w 203"/>
                <a:gd name="T7" fmla="*/ 328 h 366"/>
                <a:gd name="T8" fmla="*/ 77 w 203"/>
                <a:gd name="T9" fmla="*/ 336 h 366"/>
                <a:gd name="T10" fmla="*/ 87 w 203"/>
                <a:gd name="T11" fmla="*/ 338 h 366"/>
                <a:gd name="T12" fmla="*/ 124 w 203"/>
                <a:gd name="T13" fmla="*/ 333 h 366"/>
                <a:gd name="T14" fmla="*/ 148 w 203"/>
                <a:gd name="T15" fmla="*/ 320 h 366"/>
                <a:gd name="T16" fmla="*/ 165 w 203"/>
                <a:gd name="T17" fmla="*/ 300 h 366"/>
                <a:gd name="T18" fmla="*/ 170 w 203"/>
                <a:gd name="T19" fmla="*/ 270 h 366"/>
                <a:gd name="T20" fmla="*/ 168 w 203"/>
                <a:gd name="T21" fmla="*/ 259 h 366"/>
                <a:gd name="T22" fmla="*/ 158 w 203"/>
                <a:gd name="T23" fmla="*/ 239 h 366"/>
                <a:gd name="T24" fmla="*/ 152 w 203"/>
                <a:gd name="T25" fmla="*/ 231 h 366"/>
                <a:gd name="T26" fmla="*/ 127 w 203"/>
                <a:gd name="T27" fmla="*/ 214 h 366"/>
                <a:gd name="T28" fmla="*/ 92 w 203"/>
                <a:gd name="T29" fmla="*/ 196 h 366"/>
                <a:gd name="T30" fmla="*/ 69 w 203"/>
                <a:gd name="T31" fmla="*/ 186 h 366"/>
                <a:gd name="T32" fmla="*/ 35 w 203"/>
                <a:gd name="T33" fmla="*/ 163 h 366"/>
                <a:gd name="T34" fmla="*/ 21 w 203"/>
                <a:gd name="T35" fmla="*/ 152 h 366"/>
                <a:gd name="T36" fmla="*/ 6 w 203"/>
                <a:gd name="T37" fmla="*/ 125 h 366"/>
                <a:gd name="T38" fmla="*/ 2 w 203"/>
                <a:gd name="T39" fmla="*/ 94 h 366"/>
                <a:gd name="T40" fmla="*/ 2 w 203"/>
                <a:gd name="T41" fmla="*/ 84 h 366"/>
                <a:gd name="T42" fmla="*/ 6 w 203"/>
                <a:gd name="T43" fmla="*/ 64 h 366"/>
                <a:gd name="T44" fmla="*/ 15 w 203"/>
                <a:gd name="T45" fmla="*/ 48 h 366"/>
                <a:gd name="T46" fmla="*/ 26 w 203"/>
                <a:gd name="T47" fmla="*/ 33 h 366"/>
                <a:gd name="T48" fmla="*/ 35 w 203"/>
                <a:gd name="T49" fmla="*/ 26 h 366"/>
                <a:gd name="T50" fmla="*/ 71 w 203"/>
                <a:gd name="T51" fmla="*/ 7 h 366"/>
                <a:gd name="T52" fmla="*/ 115 w 203"/>
                <a:gd name="T53" fmla="*/ 0 h 366"/>
                <a:gd name="T54" fmla="*/ 137 w 203"/>
                <a:gd name="T55" fmla="*/ 0 h 366"/>
                <a:gd name="T56" fmla="*/ 175 w 203"/>
                <a:gd name="T57" fmla="*/ 10 h 366"/>
                <a:gd name="T58" fmla="*/ 191 w 203"/>
                <a:gd name="T59" fmla="*/ 53 h 366"/>
                <a:gd name="T60" fmla="*/ 171 w 203"/>
                <a:gd name="T61" fmla="*/ 43 h 366"/>
                <a:gd name="T62" fmla="*/ 132 w 203"/>
                <a:gd name="T63" fmla="*/ 30 h 366"/>
                <a:gd name="T64" fmla="*/ 110 w 203"/>
                <a:gd name="T65" fmla="*/ 28 h 366"/>
                <a:gd name="T66" fmla="*/ 81 w 203"/>
                <a:gd name="T67" fmla="*/ 33 h 366"/>
                <a:gd name="T68" fmla="*/ 56 w 203"/>
                <a:gd name="T69" fmla="*/ 46 h 366"/>
                <a:gd name="T70" fmla="*/ 46 w 203"/>
                <a:gd name="T71" fmla="*/ 56 h 366"/>
                <a:gd name="T72" fmla="*/ 36 w 203"/>
                <a:gd name="T73" fmla="*/ 79 h 366"/>
                <a:gd name="T74" fmla="*/ 35 w 203"/>
                <a:gd name="T75" fmla="*/ 92 h 366"/>
                <a:gd name="T76" fmla="*/ 38 w 203"/>
                <a:gd name="T77" fmla="*/ 115 h 366"/>
                <a:gd name="T78" fmla="*/ 48 w 203"/>
                <a:gd name="T79" fmla="*/ 133 h 366"/>
                <a:gd name="T80" fmla="*/ 56 w 203"/>
                <a:gd name="T81" fmla="*/ 142 h 366"/>
                <a:gd name="T82" fmla="*/ 86 w 203"/>
                <a:gd name="T83" fmla="*/ 158 h 366"/>
                <a:gd name="T84" fmla="*/ 107 w 203"/>
                <a:gd name="T85" fmla="*/ 168 h 366"/>
                <a:gd name="T86" fmla="*/ 153 w 203"/>
                <a:gd name="T87" fmla="*/ 193 h 366"/>
                <a:gd name="T88" fmla="*/ 181 w 203"/>
                <a:gd name="T89" fmla="*/ 214 h 366"/>
                <a:gd name="T90" fmla="*/ 191 w 203"/>
                <a:gd name="T91" fmla="*/ 226 h 366"/>
                <a:gd name="T92" fmla="*/ 201 w 203"/>
                <a:gd name="T93" fmla="*/ 254 h 366"/>
                <a:gd name="T94" fmla="*/ 203 w 203"/>
                <a:gd name="T95" fmla="*/ 270 h 366"/>
                <a:gd name="T96" fmla="*/ 199 w 203"/>
                <a:gd name="T97" fmla="*/ 290 h 366"/>
                <a:gd name="T98" fmla="*/ 194 w 203"/>
                <a:gd name="T99" fmla="*/ 308 h 366"/>
                <a:gd name="T100" fmla="*/ 185 w 203"/>
                <a:gd name="T101" fmla="*/ 325 h 366"/>
                <a:gd name="T102" fmla="*/ 171 w 203"/>
                <a:gd name="T103" fmla="*/ 340 h 366"/>
                <a:gd name="T104" fmla="*/ 163 w 203"/>
                <a:gd name="T105" fmla="*/ 345 h 366"/>
                <a:gd name="T106" fmla="*/ 143 w 203"/>
                <a:gd name="T107" fmla="*/ 356 h 366"/>
                <a:gd name="T108" fmla="*/ 110 w 203"/>
                <a:gd name="T109" fmla="*/ 364 h 366"/>
                <a:gd name="T110" fmla="*/ 84 w 203"/>
                <a:gd name="T111" fmla="*/ 366 h 366"/>
                <a:gd name="T112" fmla="*/ 38 w 203"/>
                <a:gd name="T113" fmla="*/ 359 h 366"/>
                <a:gd name="T114" fmla="*/ 0 w 203"/>
                <a:gd name="T115" fmla="*/ 341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3" h="366">
                  <a:moveTo>
                    <a:pt x="0" y="341"/>
                  </a:moveTo>
                  <a:lnTo>
                    <a:pt x="0" y="303"/>
                  </a:lnTo>
                  <a:lnTo>
                    <a:pt x="0" y="303"/>
                  </a:lnTo>
                  <a:lnTo>
                    <a:pt x="10" y="312"/>
                  </a:lnTo>
                  <a:lnTo>
                    <a:pt x="20" y="318"/>
                  </a:lnTo>
                  <a:lnTo>
                    <a:pt x="31" y="323"/>
                  </a:lnTo>
                  <a:lnTo>
                    <a:pt x="43" y="328"/>
                  </a:lnTo>
                  <a:lnTo>
                    <a:pt x="43" y="328"/>
                  </a:lnTo>
                  <a:lnTo>
                    <a:pt x="67" y="335"/>
                  </a:lnTo>
                  <a:lnTo>
                    <a:pt x="77" y="336"/>
                  </a:lnTo>
                  <a:lnTo>
                    <a:pt x="87" y="338"/>
                  </a:lnTo>
                  <a:lnTo>
                    <a:pt x="87" y="338"/>
                  </a:lnTo>
                  <a:lnTo>
                    <a:pt x="105" y="336"/>
                  </a:lnTo>
                  <a:lnTo>
                    <a:pt x="124" y="333"/>
                  </a:lnTo>
                  <a:lnTo>
                    <a:pt x="137" y="328"/>
                  </a:lnTo>
                  <a:lnTo>
                    <a:pt x="148" y="320"/>
                  </a:lnTo>
                  <a:lnTo>
                    <a:pt x="158" y="312"/>
                  </a:lnTo>
                  <a:lnTo>
                    <a:pt x="165" y="300"/>
                  </a:lnTo>
                  <a:lnTo>
                    <a:pt x="168" y="285"/>
                  </a:lnTo>
                  <a:lnTo>
                    <a:pt x="170" y="270"/>
                  </a:lnTo>
                  <a:lnTo>
                    <a:pt x="170" y="270"/>
                  </a:lnTo>
                  <a:lnTo>
                    <a:pt x="168" y="259"/>
                  </a:lnTo>
                  <a:lnTo>
                    <a:pt x="165" y="249"/>
                  </a:lnTo>
                  <a:lnTo>
                    <a:pt x="158" y="239"/>
                  </a:lnTo>
                  <a:lnTo>
                    <a:pt x="152" y="231"/>
                  </a:lnTo>
                  <a:lnTo>
                    <a:pt x="152" y="231"/>
                  </a:lnTo>
                  <a:lnTo>
                    <a:pt x="140" y="222"/>
                  </a:lnTo>
                  <a:lnTo>
                    <a:pt x="127" y="214"/>
                  </a:lnTo>
                  <a:lnTo>
                    <a:pt x="112" y="204"/>
                  </a:lnTo>
                  <a:lnTo>
                    <a:pt x="92" y="196"/>
                  </a:lnTo>
                  <a:lnTo>
                    <a:pt x="92" y="196"/>
                  </a:lnTo>
                  <a:lnTo>
                    <a:pt x="69" y="186"/>
                  </a:lnTo>
                  <a:lnTo>
                    <a:pt x="49" y="175"/>
                  </a:lnTo>
                  <a:lnTo>
                    <a:pt x="35" y="163"/>
                  </a:lnTo>
                  <a:lnTo>
                    <a:pt x="21" y="152"/>
                  </a:lnTo>
                  <a:lnTo>
                    <a:pt x="21" y="152"/>
                  </a:lnTo>
                  <a:lnTo>
                    <a:pt x="13" y="138"/>
                  </a:lnTo>
                  <a:lnTo>
                    <a:pt x="6" y="125"/>
                  </a:lnTo>
                  <a:lnTo>
                    <a:pt x="3" y="11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2" y="84"/>
                  </a:lnTo>
                  <a:lnTo>
                    <a:pt x="3" y="74"/>
                  </a:lnTo>
                  <a:lnTo>
                    <a:pt x="6" y="64"/>
                  </a:lnTo>
                  <a:lnTo>
                    <a:pt x="10" y="56"/>
                  </a:lnTo>
                  <a:lnTo>
                    <a:pt x="15" y="48"/>
                  </a:lnTo>
                  <a:lnTo>
                    <a:pt x="20" y="39"/>
                  </a:lnTo>
                  <a:lnTo>
                    <a:pt x="26" y="33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51" y="15"/>
                  </a:lnTo>
                  <a:lnTo>
                    <a:pt x="71" y="7"/>
                  </a:lnTo>
                  <a:lnTo>
                    <a:pt x="92" y="2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37" y="0"/>
                  </a:lnTo>
                  <a:lnTo>
                    <a:pt x="156" y="3"/>
                  </a:lnTo>
                  <a:lnTo>
                    <a:pt x="175" y="10"/>
                  </a:lnTo>
                  <a:lnTo>
                    <a:pt x="191" y="18"/>
                  </a:lnTo>
                  <a:lnTo>
                    <a:pt x="191" y="53"/>
                  </a:lnTo>
                  <a:lnTo>
                    <a:pt x="191" y="53"/>
                  </a:lnTo>
                  <a:lnTo>
                    <a:pt x="171" y="43"/>
                  </a:lnTo>
                  <a:lnTo>
                    <a:pt x="152" y="35"/>
                  </a:lnTo>
                  <a:lnTo>
                    <a:pt x="132" y="30"/>
                  </a:lnTo>
                  <a:lnTo>
                    <a:pt x="110" y="28"/>
                  </a:lnTo>
                  <a:lnTo>
                    <a:pt x="110" y="28"/>
                  </a:lnTo>
                  <a:lnTo>
                    <a:pt x="94" y="30"/>
                  </a:lnTo>
                  <a:lnTo>
                    <a:pt x="81" y="33"/>
                  </a:lnTo>
                  <a:lnTo>
                    <a:pt x="67" y="38"/>
                  </a:lnTo>
                  <a:lnTo>
                    <a:pt x="56" y="46"/>
                  </a:lnTo>
                  <a:lnTo>
                    <a:pt x="56" y="46"/>
                  </a:lnTo>
                  <a:lnTo>
                    <a:pt x="46" y="56"/>
                  </a:lnTo>
                  <a:lnTo>
                    <a:pt x="39" y="66"/>
                  </a:lnTo>
                  <a:lnTo>
                    <a:pt x="36" y="79"/>
                  </a:lnTo>
                  <a:lnTo>
                    <a:pt x="35" y="92"/>
                  </a:lnTo>
                  <a:lnTo>
                    <a:pt x="35" y="92"/>
                  </a:lnTo>
                  <a:lnTo>
                    <a:pt x="35" y="104"/>
                  </a:lnTo>
                  <a:lnTo>
                    <a:pt x="38" y="115"/>
                  </a:lnTo>
                  <a:lnTo>
                    <a:pt x="41" y="125"/>
                  </a:lnTo>
                  <a:lnTo>
                    <a:pt x="48" y="133"/>
                  </a:lnTo>
                  <a:lnTo>
                    <a:pt x="48" y="133"/>
                  </a:lnTo>
                  <a:lnTo>
                    <a:pt x="56" y="142"/>
                  </a:lnTo>
                  <a:lnTo>
                    <a:pt x="69" y="150"/>
                  </a:lnTo>
                  <a:lnTo>
                    <a:pt x="86" y="158"/>
                  </a:lnTo>
                  <a:lnTo>
                    <a:pt x="107" y="168"/>
                  </a:lnTo>
                  <a:lnTo>
                    <a:pt x="107" y="168"/>
                  </a:lnTo>
                  <a:lnTo>
                    <a:pt x="132" y="181"/>
                  </a:lnTo>
                  <a:lnTo>
                    <a:pt x="153" y="193"/>
                  </a:lnTo>
                  <a:lnTo>
                    <a:pt x="170" y="203"/>
                  </a:lnTo>
                  <a:lnTo>
                    <a:pt x="181" y="214"/>
                  </a:lnTo>
                  <a:lnTo>
                    <a:pt x="181" y="214"/>
                  </a:lnTo>
                  <a:lnTo>
                    <a:pt x="191" y="226"/>
                  </a:lnTo>
                  <a:lnTo>
                    <a:pt x="196" y="239"/>
                  </a:lnTo>
                  <a:lnTo>
                    <a:pt x="201" y="25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201" y="280"/>
                  </a:lnTo>
                  <a:lnTo>
                    <a:pt x="199" y="290"/>
                  </a:lnTo>
                  <a:lnTo>
                    <a:pt x="198" y="298"/>
                  </a:lnTo>
                  <a:lnTo>
                    <a:pt x="194" y="308"/>
                  </a:lnTo>
                  <a:lnTo>
                    <a:pt x="189" y="316"/>
                  </a:lnTo>
                  <a:lnTo>
                    <a:pt x="185" y="325"/>
                  </a:lnTo>
                  <a:lnTo>
                    <a:pt x="178" y="331"/>
                  </a:lnTo>
                  <a:lnTo>
                    <a:pt x="171" y="340"/>
                  </a:lnTo>
                  <a:lnTo>
                    <a:pt x="171" y="340"/>
                  </a:lnTo>
                  <a:lnTo>
                    <a:pt x="163" y="345"/>
                  </a:lnTo>
                  <a:lnTo>
                    <a:pt x="153" y="351"/>
                  </a:lnTo>
                  <a:lnTo>
                    <a:pt x="143" y="356"/>
                  </a:lnTo>
                  <a:lnTo>
                    <a:pt x="133" y="359"/>
                  </a:lnTo>
                  <a:lnTo>
                    <a:pt x="110" y="364"/>
                  </a:lnTo>
                  <a:lnTo>
                    <a:pt x="84" y="366"/>
                  </a:lnTo>
                  <a:lnTo>
                    <a:pt x="84" y="366"/>
                  </a:lnTo>
                  <a:lnTo>
                    <a:pt x="61" y="364"/>
                  </a:lnTo>
                  <a:lnTo>
                    <a:pt x="38" y="359"/>
                  </a:lnTo>
                  <a:lnTo>
                    <a:pt x="18" y="353"/>
                  </a:lnTo>
                  <a:lnTo>
                    <a:pt x="0" y="341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7608888" y="2566988"/>
              <a:ext cx="231775" cy="231775"/>
            </a:xfrm>
            <a:custGeom>
              <a:avLst/>
              <a:gdLst>
                <a:gd name="T0" fmla="*/ 145 w 291"/>
                <a:gd name="T1" fmla="*/ 0 h 291"/>
                <a:gd name="T2" fmla="*/ 115 w 291"/>
                <a:gd name="T3" fmla="*/ 3 h 291"/>
                <a:gd name="T4" fmla="*/ 89 w 291"/>
                <a:gd name="T5" fmla="*/ 11 h 291"/>
                <a:gd name="T6" fmla="*/ 64 w 291"/>
                <a:gd name="T7" fmla="*/ 24 h 291"/>
                <a:gd name="T8" fmla="*/ 42 w 291"/>
                <a:gd name="T9" fmla="*/ 42 h 291"/>
                <a:gd name="T10" fmla="*/ 24 w 291"/>
                <a:gd name="T11" fmla="*/ 64 h 291"/>
                <a:gd name="T12" fmla="*/ 11 w 291"/>
                <a:gd name="T13" fmla="*/ 89 h 291"/>
                <a:gd name="T14" fmla="*/ 3 w 291"/>
                <a:gd name="T15" fmla="*/ 117 h 291"/>
                <a:gd name="T16" fmla="*/ 0 w 291"/>
                <a:gd name="T17" fmla="*/ 145 h 291"/>
                <a:gd name="T18" fmla="*/ 0 w 291"/>
                <a:gd name="T19" fmla="*/ 161 h 291"/>
                <a:gd name="T20" fmla="*/ 6 w 291"/>
                <a:gd name="T21" fmla="*/ 189 h 291"/>
                <a:gd name="T22" fmla="*/ 16 w 291"/>
                <a:gd name="T23" fmla="*/ 215 h 291"/>
                <a:gd name="T24" fmla="*/ 33 w 291"/>
                <a:gd name="T25" fmla="*/ 239 h 291"/>
                <a:gd name="T26" fmla="*/ 52 w 291"/>
                <a:gd name="T27" fmla="*/ 258 h 291"/>
                <a:gd name="T28" fmla="*/ 75 w 291"/>
                <a:gd name="T29" fmla="*/ 273 h 291"/>
                <a:gd name="T30" fmla="*/ 102 w 291"/>
                <a:gd name="T31" fmla="*/ 285 h 291"/>
                <a:gd name="T32" fmla="*/ 130 w 291"/>
                <a:gd name="T33" fmla="*/ 291 h 291"/>
                <a:gd name="T34" fmla="*/ 145 w 291"/>
                <a:gd name="T35" fmla="*/ 291 h 291"/>
                <a:gd name="T36" fmla="*/ 174 w 291"/>
                <a:gd name="T37" fmla="*/ 288 h 291"/>
                <a:gd name="T38" fmla="*/ 202 w 291"/>
                <a:gd name="T39" fmla="*/ 280 h 291"/>
                <a:gd name="T40" fmla="*/ 227 w 291"/>
                <a:gd name="T41" fmla="*/ 267 h 291"/>
                <a:gd name="T42" fmla="*/ 248 w 291"/>
                <a:gd name="T43" fmla="*/ 248 h 291"/>
                <a:gd name="T44" fmla="*/ 267 w 291"/>
                <a:gd name="T45" fmla="*/ 227 h 291"/>
                <a:gd name="T46" fmla="*/ 280 w 291"/>
                <a:gd name="T47" fmla="*/ 202 h 291"/>
                <a:gd name="T48" fmla="*/ 288 w 291"/>
                <a:gd name="T49" fmla="*/ 174 h 291"/>
                <a:gd name="T50" fmla="*/ 291 w 291"/>
                <a:gd name="T51" fmla="*/ 145 h 291"/>
                <a:gd name="T52" fmla="*/ 290 w 291"/>
                <a:gd name="T53" fmla="*/ 130 h 291"/>
                <a:gd name="T54" fmla="*/ 285 w 291"/>
                <a:gd name="T55" fmla="*/ 102 h 291"/>
                <a:gd name="T56" fmla="*/ 273 w 291"/>
                <a:gd name="T57" fmla="*/ 75 h 291"/>
                <a:gd name="T58" fmla="*/ 258 w 291"/>
                <a:gd name="T59" fmla="*/ 52 h 291"/>
                <a:gd name="T60" fmla="*/ 239 w 291"/>
                <a:gd name="T61" fmla="*/ 32 h 291"/>
                <a:gd name="T62" fmla="*/ 214 w 291"/>
                <a:gd name="T63" fmla="*/ 18 h 291"/>
                <a:gd name="T64" fmla="*/ 189 w 291"/>
                <a:gd name="T65" fmla="*/ 6 h 291"/>
                <a:gd name="T66" fmla="*/ 159 w 291"/>
                <a:gd name="T67" fmla="*/ 0 h 291"/>
                <a:gd name="T68" fmla="*/ 145 w 291"/>
                <a:gd name="T69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1" h="291">
                  <a:moveTo>
                    <a:pt x="145" y="0"/>
                  </a:moveTo>
                  <a:lnTo>
                    <a:pt x="145" y="0"/>
                  </a:lnTo>
                  <a:lnTo>
                    <a:pt x="130" y="0"/>
                  </a:lnTo>
                  <a:lnTo>
                    <a:pt x="115" y="3"/>
                  </a:lnTo>
                  <a:lnTo>
                    <a:pt x="102" y="6"/>
                  </a:lnTo>
                  <a:lnTo>
                    <a:pt x="89" y="11"/>
                  </a:lnTo>
                  <a:lnTo>
                    <a:pt x="75" y="18"/>
                  </a:lnTo>
                  <a:lnTo>
                    <a:pt x="64" y="24"/>
                  </a:lnTo>
                  <a:lnTo>
                    <a:pt x="52" y="32"/>
                  </a:lnTo>
                  <a:lnTo>
                    <a:pt x="42" y="42"/>
                  </a:lnTo>
                  <a:lnTo>
                    <a:pt x="33" y="52"/>
                  </a:lnTo>
                  <a:lnTo>
                    <a:pt x="24" y="64"/>
                  </a:lnTo>
                  <a:lnTo>
                    <a:pt x="16" y="75"/>
                  </a:lnTo>
                  <a:lnTo>
                    <a:pt x="11" y="89"/>
                  </a:lnTo>
                  <a:lnTo>
                    <a:pt x="6" y="102"/>
                  </a:lnTo>
                  <a:lnTo>
                    <a:pt x="3" y="117"/>
                  </a:lnTo>
                  <a:lnTo>
                    <a:pt x="0" y="130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161"/>
                  </a:lnTo>
                  <a:lnTo>
                    <a:pt x="3" y="174"/>
                  </a:lnTo>
                  <a:lnTo>
                    <a:pt x="6" y="189"/>
                  </a:lnTo>
                  <a:lnTo>
                    <a:pt x="11" y="202"/>
                  </a:lnTo>
                  <a:lnTo>
                    <a:pt x="16" y="215"/>
                  </a:lnTo>
                  <a:lnTo>
                    <a:pt x="24" y="227"/>
                  </a:lnTo>
                  <a:lnTo>
                    <a:pt x="33" y="239"/>
                  </a:lnTo>
                  <a:lnTo>
                    <a:pt x="42" y="248"/>
                  </a:lnTo>
                  <a:lnTo>
                    <a:pt x="52" y="258"/>
                  </a:lnTo>
                  <a:lnTo>
                    <a:pt x="64" y="267"/>
                  </a:lnTo>
                  <a:lnTo>
                    <a:pt x="75" y="273"/>
                  </a:lnTo>
                  <a:lnTo>
                    <a:pt x="89" y="280"/>
                  </a:lnTo>
                  <a:lnTo>
                    <a:pt x="102" y="285"/>
                  </a:lnTo>
                  <a:lnTo>
                    <a:pt x="115" y="288"/>
                  </a:lnTo>
                  <a:lnTo>
                    <a:pt x="130" y="291"/>
                  </a:lnTo>
                  <a:lnTo>
                    <a:pt x="145" y="291"/>
                  </a:lnTo>
                  <a:lnTo>
                    <a:pt x="145" y="291"/>
                  </a:lnTo>
                  <a:lnTo>
                    <a:pt x="159" y="291"/>
                  </a:lnTo>
                  <a:lnTo>
                    <a:pt x="174" y="288"/>
                  </a:lnTo>
                  <a:lnTo>
                    <a:pt x="189" y="285"/>
                  </a:lnTo>
                  <a:lnTo>
                    <a:pt x="202" y="280"/>
                  </a:lnTo>
                  <a:lnTo>
                    <a:pt x="214" y="273"/>
                  </a:lnTo>
                  <a:lnTo>
                    <a:pt x="227" y="267"/>
                  </a:lnTo>
                  <a:lnTo>
                    <a:pt x="239" y="258"/>
                  </a:lnTo>
                  <a:lnTo>
                    <a:pt x="248" y="248"/>
                  </a:lnTo>
                  <a:lnTo>
                    <a:pt x="258" y="239"/>
                  </a:lnTo>
                  <a:lnTo>
                    <a:pt x="267" y="227"/>
                  </a:lnTo>
                  <a:lnTo>
                    <a:pt x="273" y="215"/>
                  </a:lnTo>
                  <a:lnTo>
                    <a:pt x="280" y="202"/>
                  </a:lnTo>
                  <a:lnTo>
                    <a:pt x="285" y="189"/>
                  </a:lnTo>
                  <a:lnTo>
                    <a:pt x="288" y="174"/>
                  </a:lnTo>
                  <a:lnTo>
                    <a:pt x="290" y="161"/>
                  </a:lnTo>
                  <a:lnTo>
                    <a:pt x="291" y="145"/>
                  </a:lnTo>
                  <a:lnTo>
                    <a:pt x="291" y="145"/>
                  </a:lnTo>
                  <a:lnTo>
                    <a:pt x="290" y="130"/>
                  </a:lnTo>
                  <a:lnTo>
                    <a:pt x="288" y="117"/>
                  </a:lnTo>
                  <a:lnTo>
                    <a:pt x="285" y="102"/>
                  </a:lnTo>
                  <a:lnTo>
                    <a:pt x="280" y="89"/>
                  </a:lnTo>
                  <a:lnTo>
                    <a:pt x="273" y="75"/>
                  </a:lnTo>
                  <a:lnTo>
                    <a:pt x="267" y="64"/>
                  </a:lnTo>
                  <a:lnTo>
                    <a:pt x="258" y="52"/>
                  </a:lnTo>
                  <a:lnTo>
                    <a:pt x="248" y="42"/>
                  </a:lnTo>
                  <a:lnTo>
                    <a:pt x="239" y="32"/>
                  </a:lnTo>
                  <a:lnTo>
                    <a:pt x="227" y="24"/>
                  </a:lnTo>
                  <a:lnTo>
                    <a:pt x="214" y="18"/>
                  </a:lnTo>
                  <a:lnTo>
                    <a:pt x="202" y="11"/>
                  </a:lnTo>
                  <a:lnTo>
                    <a:pt x="189" y="6"/>
                  </a:lnTo>
                  <a:lnTo>
                    <a:pt x="174" y="3"/>
                  </a:lnTo>
                  <a:lnTo>
                    <a:pt x="159" y="0"/>
                  </a:lnTo>
                  <a:lnTo>
                    <a:pt x="145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6605588" y="2741613"/>
              <a:ext cx="436563" cy="436563"/>
            </a:xfrm>
            <a:custGeom>
              <a:avLst/>
              <a:gdLst>
                <a:gd name="T0" fmla="*/ 274 w 549"/>
                <a:gd name="T1" fmla="*/ 0 h 549"/>
                <a:gd name="T2" fmla="*/ 220 w 549"/>
                <a:gd name="T3" fmla="*/ 5 h 549"/>
                <a:gd name="T4" fmla="*/ 168 w 549"/>
                <a:gd name="T5" fmla="*/ 22 h 549"/>
                <a:gd name="T6" fmla="*/ 121 w 549"/>
                <a:gd name="T7" fmla="*/ 47 h 549"/>
                <a:gd name="T8" fmla="*/ 81 w 549"/>
                <a:gd name="T9" fmla="*/ 81 h 549"/>
                <a:gd name="T10" fmla="*/ 46 w 549"/>
                <a:gd name="T11" fmla="*/ 121 h 549"/>
                <a:gd name="T12" fmla="*/ 22 w 549"/>
                <a:gd name="T13" fmla="*/ 167 h 549"/>
                <a:gd name="T14" fmla="*/ 5 w 549"/>
                <a:gd name="T15" fmla="*/ 220 h 549"/>
                <a:gd name="T16" fmla="*/ 0 w 549"/>
                <a:gd name="T17" fmla="*/ 274 h 549"/>
                <a:gd name="T18" fmla="*/ 2 w 549"/>
                <a:gd name="T19" fmla="*/ 302 h 549"/>
                <a:gd name="T20" fmla="*/ 12 w 549"/>
                <a:gd name="T21" fmla="*/ 357 h 549"/>
                <a:gd name="T22" fmla="*/ 33 w 549"/>
                <a:gd name="T23" fmla="*/ 406 h 549"/>
                <a:gd name="T24" fmla="*/ 63 w 549"/>
                <a:gd name="T25" fmla="*/ 449 h 549"/>
                <a:gd name="T26" fmla="*/ 99 w 549"/>
                <a:gd name="T27" fmla="*/ 487 h 549"/>
                <a:gd name="T28" fmla="*/ 144 w 549"/>
                <a:gd name="T29" fmla="*/ 516 h 549"/>
                <a:gd name="T30" fmla="*/ 193 w 549"/>
                <a:gd name="T31" fmla="*/ 538 h 549"/>
                <a:gd name="T32" fmla="*/ 246 w 549"/>
                <a:gd name="T33" fmla="*/ 548 h 549"/>
                <a:gd name="T34" fmla="*/ 274 w 549"/>
                <a:gd name="T35" fmla="*/ 549 h 549"/>
                <a:gd name="T36" fmla="*/ 330 w 549"/>
                <a:gd name="T37" fmla="*/ 545 h 549"/>
                <a:gd name="T38" fmla="*/ 381 w 549"/>
                <a:gd name="T39" fmla="*/ 528 h 549"/>
                <a:gd name="T40" fmla="*/ 429 w 549"/>
                <a:gd name="T41" fmla="*/ 503 h 549"/>
                <a:gd name="T42" fmla="*/ 468 w 549"/>
                <a:gd name="T43" fmla="*/ 469 h 549"/>
                <a:gd name="T44" fmla="*/ 503 w 549"/>
                <a:gd name="T45" fmla="*/ 427 h 549"/>
                <a:gd name="T46" fmla="*/ 528 w 549"/>
                <a:gd name="T47" fmla="*/ 381 h 549"/>
                <a:gd name="T48" fmla="*/ 544 w 549"/>
                <a:gd name="T49" fmla="*/ 330 h 549"/>
                <a:gd name="T50" fmla="*/ 549 w 549"/>
                <a:gd name="T51" fmla="*/ 274 h 549"/>
                <a:gd name="T52" fmla="*/ 548 w 549"/>
                <a:gd name="T53" fmla="*/ 246 h 549"/>
                <a:gd name="T54" fmla="*/ 538 w 549"/>
                <a:gd name="T55" fmla="*/ 193 h 549"/>
                <a:gd name="T56" fmla="*/ 516 w 549"/>
                <a:gd name="T57" fmla="*/ 144 h 549"/>
                <a:gd name="T58" fmla="*/ 487 w 549"/>
                <a:gd name="T59" fmla="*/ 99 h 549"/>
                <a:gd name="T60" fmla="*/ 449 w 549"/>
                <a:gd name="T61" fmla="*/ 63 h 549"/>
                <a:gd name="T62" fmla="*/ 406 w 549"/>
                <a:gd name="T63" fmla="*/ 33 h 549"/>
                <a:gd name="T64" fmla="*/ 356 w 549"/>
                <a:gd name="T65" fmla="*/ 12 h 549"/>
                <a:gd name="T66" fmla="*/ 304 w 549"/>
                <a:gd name="T67" fmla="*/ 2 h 549"/>
                <a:gd name="T68" fmla="*/ 274 w 549"/>
                <a:gd name="T69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9" h="549">
                  <a:moveTo>
                    <a:pt x="274" y="0"/>
                  </a:moveTo>
                  <a:lnTo>
                    <a:pt x="274" y="0"/>
                  </a:lnTo>
                  <a:lnTo>
                    <a:pt x="246" y="2"/>
                  </a:lnTo>
                  <a:lnTo>
                    <a:pt x="220" y="5"/>
                  </a:lnTo>
                  <a:lnTo>
                    <a:pt x="193" y="12"/>
                  </a:lnTo>
                  <a:lnTo>
                    <a:pt x="168" y="22"/>
                  </a:lnTo>
                  <a:lnTo>
                    <a:pt x="144" y="33"/>
                  </a:lnTo>
                  <a:lnTo>
                    <a:pt x="121" y="47"/>
                  </a:lnTo>
                  <a:lnTo>
                    <a:pt x="99" y="63"/>
                  </a:lnTo>
                  <a:lnTo>
                    <a:pt x="81" y="81"/>
                  </a:lnTo>
                  <a:lnTo>
                    <a:pt x="63" y="99"/>
                  </a:lnTo>
                  <a:lnTo>
                    <a:pt x="46" y="121"/>
                  </a:lnTo>
                  <a:lnTo>
                    <a:pt x="33" y="144"/>
                  </a:lnTo>
                  <a:lnTo>
                    <a:pt x="22" y="167"/>
                  </a:lnTo>
                  <a:lnTo>
                    <a:pt x="12" y="193"/>
                  </a:lnTo>
                  <a:lnTo>
                    <a:pt x="5" y="220"/>
                  </a:lnTo>
                  <a:lnTo>
                    <a:pt x="2" y="246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2" y="302"/>
                  </a:lnTo>
                  <a:lnTo>
                    <a:pt x="5" y="330"/>
                  </a:lnTo>
                  <a:lnTo>
                    <a:pt x="12" y="357"/>
                  </a:lnTo>
                  <a:lnTo>
                    <a:pt x="22" y="381"/>
                  </a:lnTo>
                  <a:lnTo>
                    <a:pt x="33" y="406"/>
                  </a:lnTo>
                  <a:lnTo>
                    <a:pt x="46" y="427"/>
                  </a:lnTo>
                  <a:lnTo>
                    <a:pt x="63" y="449"/>
                  </a:lnTo>
                  <a:lnTo>
                    <a:pt x="81" y="469"/>
                  </a:lnTo>
                  <a:lnTo>
                    <a:pt x="99" y="487"/>
                  </a:lnTo>
                  <a:lnTo>
                    <a:pt x="121" y="503"/>
                  </a:lnTo>
                  <a:lnTo>
                    <a:pt x="144" y="516"/>
                  </a:lnTo>
                  <a:lnTo>
                    <a:pt x="168" y="528"/>
                  </a:lnTo>
                  <a:lnTo>
                    <a:pt x="193" y="538"/>
                  </a:lnTo>
                  <a:lnTo>
                    <a:pt x="220" y="545"/>
                  </a:lnTo>
                  <a:lnTo>
                    <a:pt x="246" y="548"/>
                  </a:lnTo>
                  <a:lnTo>
                    <a:pt x="274" y="549"/>
                  </a:lnTo>
                  <a:lnTo>
                    <a:pt x="274" y="549"/>
                  </a:lnTo>
                  <a:lnTo>
                    <a:pt x="304" y="548"/>
                  </a:lnTo>
                  <a:lnTo>
                    <a:pt x="330" y="545"/>
                  </a:lnTo>
                  <a:lnTo>
                    <a:pt x="356" y="538"/>
                  </a:lnTo>
                  <a:lnTo>
                    <a:pt x="381" y="528"/>
                  </a:lnTo>
                  <a:lnTo>
                    <a:pt x="406" y="516"/>
                  </a:lnTo>
                  <a:lnTo>
                    <a:pt x="429" y="503"/>
                  </a:lnTo>
                  <a:lnTo>
                    <a:pt x="449" y="487"/>
                  </a:lnTo>
                  <a:lnTo>
                    <a:pt x="468" y="469"/>
                  </a:lnTo>
                  <a:lnTo>
                    <a:pt x="487" y="449"/>
                  </a:lnTo>
                  <a:lnTo>
                    <a:pt x="503" y="427"/>
                  </a:lnTo>
                  <a:lnTo>
                    <a:pt x="516" y="406"/>
                  </a:lnTo>
                  <a:lnTo>
                    <a:pt x="528" y="381"/>
                  </a:lnTo>
                  <a:lnTo>
                    <a:pt x="538" y="357"/>
                  </a:lnTo>
                  <a:lnTo>
                    <a:pt x="544" y="330"/>
                  </a:lnTo>
                  <a:lnTo>
                    <a:pt x="548" y="302"/>
                  </a:lnTo>
                  <a:lnTo>
                    <a:pt x="549" y="274"/>
                  </a:lnTo>
                  <a:lnTo>
                    <a:pt x="549" y="274"/>
                  </a:lnTo>
                  <a:lnTo>
                    <a:pt x="548" y="246"/>
                  </a:lnTo>
                  <a:lnTo>
                    <a:pt x="544" y="220"/>
                  </a:lnTo>
                  <a:lnTo>
                    <a:pt x="538" y="193"/>
                  </a:lnTo>
                  <a:lnTo>
                    <a:pt x="528" y="167"/>
                  </a:lnTo>
                  <a:lnTo>
                    <a:pt x="516" y="144"/>
                  </a:lnTo>
                  <a:lnTo>
                    <a:pt x="503" y="121"/>
                  </a:lnTo>
                  <a:lnTo>
                    <a:pt x="487" y="99"/>
                  </a:lnTo>
                  <a:lnTo>
                    <a:pt x="468" y="81"/>
                  </a:lnTo>
                  <a:lnTo>
                    <a:pt x="449" y="63"/>
                  </a:lnTo>
                  <a:lnTo>
                    <a:pt x="429" y="47"/>
                  </a:lnTo>
                  <a:lnTo>
                    <a:pt x="406" y="33"/>
                  </a:lnTo>
                  <a:lnTo>
                    <a:pt x="381" y="22"/>
                  </a:lnTo>
                  <a:lnTo>
                    <a:pt x="356" y="12"/>
                  </a:lnTo>
                  <a:lnTo>
                    <a:pt x="330" y="5"/>
                  </a:lnTo>
                  <a:lnTo>
                    <a:pt x="304" y="2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6102350" y="1981200"/>
              <a:ext cx="2516188" cy="2643188"/>
            </a:xfrm>
            <a:custGeom>
              <a:avLst/>
              <a:gdLst>
                <a:gd name="T0" fmla="*/ 2782 w 3169"/>
                <a:gd name="T1" fmla="*/ 1020 h 3330"/>
                <a:gd name="T2" fmla="*/ 2568 w 3169"/>
                <a:gd name="T3" fmla="*/ 583 h 3330"/>
                <a:gd name="T4" fmla="*/ 2410 w 3169"/>
                <a:gd name="T5" fmla="*/ 402 h 3330"/>
                <a:gd name="T6" fmla="*/ 2319 w 3169"/>
                <a:gd name="T7" fmla="*/ 321 h 3330"/>
                <a:gd name="T8" fmla="*/ 1907 w 3169"/>
                <a:gd name="T9" fmla="*/ 84 h 3330"/>
                <a:gd name="T10" fmla="*/ 1422 w 3169"/>
                <a:gd name="T11" fmla="*/ 0 h 3330"/>
                <a:gd name="T12" fmla="*/ 1203 w 3169"/>
                <a:gd name="T13" fmla="*/ 16 h 3330"/>
                <a:gd name="T14" fmla="*/ 682 w 3169"/>
                <a:gd name="T15" fmla="*/ 204 h 3330"/>
                <a:gd name="T16" fmla="*/ 282 w 3169"/>
                <a:gd name="T17" fmla="*/ 570 h 3330"/>
                <a:gd name="T18" fmla="*/ 44 w 3169"/>
                <a:gd name="T19" fmla="*/ 1065 h 3330"/>
                <a:gd name="T20" fmla="*/ 5 w 3169"/>
                <a:gd name="T21" fmla="*/ 1553 h 3330"/>
                <a:gd name="T22" fmla="*/ 145 w 3169"/>
                <a:gd name="T23" fmla="*/ 2047 h 3330"/>
                <a:gd name="T24" fmla="*/ 443 w 3169"/>
                <a:gd name="T25" fmla="*/ 2451 h 3330"/>
                <a:gd name="T26" fmla="*/ 862 w 3169"/>
                <a:gd name="T27" fmla="*/ 2726 h 3330"/>
                <a:gd name="T28" fmla="*/ 1234 w 3169"/>
                <a:gd name="T29" fmla="*/ 3094 h 3330"/>
                <a:gd name="T30" fmla="*/ 1304 w 3169"/>
                <a:gd name="T31" fmla="*/ 3261 h 3330"/>
                <a:gd name="T32" fmla="*/ 1470 w 3169"/>
                <a:gd name="T33" fmla="*/ 3330 h 3330"/>
                <a:gd name="T34" fmla="*/ 2733 w 3169"/>
                <a:gd name="T35" fmla="*/ 3290 h 3330"/>
                <a:gd name="T36" fmla="*/ 2831 w 3169"/>
                <a:gd name="T37" fmla="*/ 3142 h 3330"/>
                <a:gd name="T38" fmla="*/ 3077 w 3169"/>
                <a:gd name="T39" fmla="*/ 2230 h 3330"/>
                <a:gd name="T40" fmla="*/ 3168 w 3169"/>
                <a:gd name="T41" fmla="*/ 2079 h 3330"/>
                <a:gd name="T42" fmla="*/ 1552 w 3169"/>
                <a:gd name="T43" fmla="*/ 1317 h 3330"/>
                <a:gd name="T44" fmla="*/ 1539 w 3169"/>
                <a:gd name="T45" fmla="*/ 1381 h 3330"/>
                <a:gd name="T46" fmla="*/ 1437 w 3169"/>
                <a:gd name="T47" fmla="*/ 1614 h 3330"/>
                <a:gd name="T48" fmla="*/ 1247 w 3169"/>
                <a:gd name="T49" fmla="*/ 1792 h 3330"/>
                <a:gd name="T50" fmla="*/ 1139 w 3169"/>
                <a:gd name="T51" fmla="*/ 1930 h 3330"/>
                <a:gd name="T52" fmla="*/ 817 w 3169"/>
                <a:gd name="T53" fmla="*/ 1961 h 3330"/>
                <a:gd name="T54" fmla="*/ 512 w 3169"/>
                <a:gd name="T55" fmla="*/ 1851 h 3330"/>
                <a:gd name="T56" fmla="*/ 382 w 3169"/>
                <a:gd name="T57" fmla="*/ 1619 h 3330"/>
                <a:gd name="T58" fmla="*/ 282 w 3169"/>
                <a:gd name="T59" fmla="*/ 1409 h 3330"/>
                <a:gd name="T60" fmla="*/ 265 w 3169"/>
                <a:gd name="T61" fmla="*/ 1147 h 3330"/>
                <a:gd name="T62" fmla="*/ 226 w 3169"/>
                <a:gd name="T63" fmla="*/ 976 h 3330"/>
                <a:gd name="T64" fmla="*/ 399 w 3169"/>
                <a:gd name="T65" fmla="*/ 718 h 3330"/>
                <a:gd name="T66" fmla="*/ 652 w 3169"/>
                <a:gd name="T67" fmla="*/ 628 h 3330"/>
                <a:gd name="T68" fmla="*/ 875 w 3169"/>
                <a:gd name="T69" fmla="*/ 577 h 3330"/>
                <a:gd name="T70" fmla="*/ 1129 w 3169"/>
                <a:gd name="T71" fmla="*/ 615 h 3330"/>
                <a:gd name="T72" fmla="*/ 1412 w 3169"/>
                <a:gd name="T73" fmla="*/ 713 h 3330"/>
                <a:gd name="T74" fmla="*/ 1592 w 3169"/>
                <a:gd name="T75" fmla="*/ 969 h 3330"/>
                <a:gd name="T76" fmla="*/ 1554 w 3169"/>
                <a:gd name="T77" fmla="*/ 1140 h 3330"/>
                <a:gd name="T78" fmla="*/ 2410 w 3169"/>
                <a:gd name="T79" fmla="*/ 1030 h 3330"/>
                <a:gd name="T80" fmla="*/ 2255 w 3169"/>
                <a:gd name="T81" fmla="*/ 1216 h 3330"/>
                <a:gd name="T82" fmla="*/ 2210 w 3169"/>
                <a:gd name="T83" fmla="*/ 1241 h 3330"/>
                <a:gd name="T84" fmla="*/ 2019 w 3169"/>
                <a:gd name="T85" fmla="*/ 1276 h 3330"/>
                <a:gd name="T86" fmla="*/ 1968 w 3169"/>
                <a:gd name="T87" fmla="*/ 1269 h 3330"/>
                <a:gd name="T88" fmla="*/ 1920 w 3169"/>
                <a:gd name="T89" fmla="*/ 1257 h 3330"/>
                <a:gd name="T90" fmla="*/ 1773 w 3169"/>
                <a:gd name="T91" fmla="*/ 1168 h 3330"/>
                <a:gd name="T92" fmla="*/ 1739 w 3169"/>
                <a:gd name="T93" fmla="*/ 1132 h 3330"/>
                <a:gd name="T94" fmla="*/ 1661 w 3169"/>
                <a:gd name="T95" fmla="*/ 981 h 3330"/>
                <a:gd name="T96" fmla="*/ 1651 w 3169"/>
                <a:gd name="T97" fmla="*/ 928 h 3330"/>
                <a:gd name="T98" fmla="*/ 1607 w 3169"/>
                <a:gd name="T99" fmla="*/ 730 h 3330"/>
                <a:gd name="T100" fmla="*/ 1729 w 3169"/>
                <a:gd name="T101" fmla="*/ 646 h 3330"/>
                <a:gd name="T102" fmla="*/ 1854 w 3169"/>
                <a:gd name="T103" fmla="*/ 537 h 3330"/>
                <a:gd name="T104" fmla="*/ 1928 w 3169"/>
                <a:gd name="T105" fmla="*/ 506 h 3330"/>
                <a:gd name="T106" fmla="*/ 2093 w 3169"/>
                <a:gd name="T107" fmla="*/ 491 h 3330"/>
                <a:gd name="T108" fmla="*/ 2146 w 3169"/>
                <a:gd name="T109" fmla="*/ 501 h 3330"/>
                <a:gd name="T110" fmla="*/ 2296 w 3169"/>
                <a:gd name="T111" fmla="*/ 578 h 3330"/>
                <a:gd name="T112" fmla="*/ 2334 w 3169"/>
                <a:gd name="T113" fmla="*/ 615 h 3330"/>
                <a:gd name="T114" fmla="*/ 2367 w 3169"/>
                <a:gd name="T115" fmla="*/ 656 h 3330"/>
                <a:gd name="T116" fmla="*/ 2436 w 3169"/>
                <a:gd name="T117" fmla="*/ 835 h 3330"/>
                <a:gd name="T118" fmla="*/ 2439 w 3169"/>
                <a:gd name="T119" fmla="*/ 888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69" h="3330">
                  <a:moveTo>
                    <a:pt x="3155" y="1963"/>
                  </a:moveTo>
                  <a:lnTo>
                    <a:pt x="2836" y="1328"/>
                  </a:lnTo>
                  <a:lnTo>
                    <a:pt x="2836" y="1328"/>
                  </a:lnTo>
                  <a:lnTo>
                    <a:pt x="2831" y="1266"/>
                  </a:lnTo>
                  <a:lnTo>
                    <a:pt x="2823" y="1203"/>
                  </a:lnTo>
                  <a:lnTo>
                    <a:pt x="2812" y="1140"/>
                  </a:lnTo>
                  <a:lnTo>
                    <a:pt x="2799" y="1079"/>
                  </a:lnTo>
                  <a:lnTo>
                    <a:pt x="2782" y="1020"/>
                  </a:lnTo>
                  <a:lnTo>
                    <a:pt x="2764" y="961"/>
                  </a:lnTo>
                  <a:lnTo>
                    <a:pt x="2742" y="903"/>
                  </a:lnTo>
                  <a:lnTo>
                    <a:pt x="2719" y="847"/>
                  </a:lnTo>
                  <a:lnTo>
                    <a:pt x="2693" y="791"/>
                  </a:lnTo>
                  <a:lnTo>
                    <a:pt x="2665" y="737"/>
                  </a:lnTo>
                  <a:lnTo>
                    <a:pt x="2635" y="684"/>
                  </a:lnTo>
                  <a:lnTo>
                    <a:pt x="2602" y="633"/>
                  </a:lnTo>
                  <a:lnTo>
                    <a:pt x="2568" y="583"/>
                  </a:lnTo>
                  <a:lnTo>
                    <a:pt x="2531" y="535"/>
                  </a:lnTo>
                  <a:lnTo>
                    <a:pt x="2492" y="489"/>
                  </a:lnTo>
                  <a:lnTo>
                    <a:pt x="2452" y="445"/>
                  </a:lnTo>
                  <a:lnTo>
                    <a:pt x="2452" y="445"/>
                  </a:lnTo>
                  <a:lnTo>
                    <a:pt x="2442" y="435"/>
                  </a:lnTo>
                  <a:lnTo>
                    <a:pt x="2442" y="435"/>
                  </a:lnTo>
                  <a:lnTo>
                    <a:pt x="2410" y="402"/>
                  </a:lnTo>
                  <a:lnTo>
                    <a:pt x="2410" y="402"/>
                  </a:lnTo>
                  <a:lnTo>
                    <a:pt x="2383" y="377"/>
                  </a:lnTo>
                  <a:lnTo>
                    <a:pt x="2383" y="377"/>
                  </a:lnTo>
                  <a:lnTo>
                    <a:pt x="2368" y="364"/>
                  </a:lnTo>
                  <a:lnTo>
                    <a:pt x="2368" y="364"/>
                  </a:lnTo>
                  <a:lnTo>
                    <a:pt x="2327" y="326"/>
                  </a:lnTo>
                  <a:lnTo>
                    <a:pt x="2327" y="326"/>
                  </a:lnTo>
                  <a:lnTo>
                    <a:pt x="2319" y="321"/>
                  </a:lnTo>
                  <a:lnTo>
                    <a:pt x="2319" y="321"/>
                  </a:lnTo>
                  <a:lnTo>
                    <a:pt x="2273" y="283"/>
                  </a:lnTo>
                  <a:lnTo>
                    <a:pt x="2225" y="248"/>
                  </a:lnTo>
                  <a:lnTo>
                    <a:pt x="2175" y="216"/>
                  </a:lnTo>
                  <a:lnTo>
                    <a:pt x="2124" y="186"/>
                  </a:lnTo>
                  <a:lnTo>
                    <a:pt x="2072" y="156"/>
                  </a:lnTo>
                  <a:lnTo>
                    <a:pt x="2017" y="130"/>
                  </a:lnTo>
                  <a:lnTo>
                    <a:pt x="1963" y="107"/>
                  </a:lnTo>
                  <a:lnTo>
                    <a:pt x="1907" y="84"/>
                  </a:lnTo>
                  <a:lnTo>
                    <a:pt x="1849" y="65"/>
                  </a:lnTo>
                  <a:lnTo>
                    <a:pt x="1791" y="47"/>
                  </a:lnTo>
                  <a:lnTo>
                    <a:pt x="1732" y="33"/>
                  </a:lnTo>
                  <a:lnTo>
                    <a:pt x="1671" y="21"/>
                  </a:lnTo>
                  <a:lnTo>
                    <a:pt x="1610" y="11"/>
                  </a:lnTo>
                  <a:lnTo>
                    <a:pt x="1549" y="4"/>
                  </a:lnTo>
                  <a:lnTo>
                    <a:pt x="1486" y="0"/>
                  </a:lnTo>
                  <a:lnTo>
                    <a:pt x="1422" y="0"/>
                  </a:lnTo>
                  <a:lnTo>
                    <a:pt x="1422" y="0"/>
                  </a:lnTo>
                  <a:lnTo>
                    <a:pt x="1421" y="0"/>
                  </a:lnTo>
                  <a:lnTo>
                    <a:pt x="1421" y="0"/>
                  </a:lnTo>
                  <a:lnTo>
                    <a:pt x="1419" y="0"/>
                  </a:lnTo>
                  <a:lnTo>
                    <a:pt x="1419" y="0"/>
                  </a:lnTo>
                  <a:lnTo>
                    <a:pt x="1346" y="1"/>
                  </a:lnTo>
                  <a:lnTo>
                    <a:pt x="1274" y="6"/>
                  </a:lnTo>
                  <a:lnTo>
                    <a:pt x="1203" y="16"/>
                  </a:lnTo>
                  <a:lnTo>
                    <a:pt x="1134" y="28"/>
                  </a:lnTo>
                  <a:lnTo>
                    <a:pt x="1064" y="44"/>
                  </a:lnTo>
                  <a:lnTo>
                    <a:pt x="997" y="62"/>
                  </a:lnTo>
                  <a:lnTo>
                    <a:pt x="931" y="85"/>
                  </a:lnTo>
                  <a:lnTo>
                    <a:pt x="867" y="110"/>
                  </a:lnTo>
                  <a:lnTo>
                    <a:pt x="804" y="140"/>
                  </a:lnTo>
                  <a:lnTo>
                    <a:pt x="743" y="171"/>
                  </a:lnTo>
                  <a:lnTo>
                    <a:pt x="682" y="204"/>
                  </a:lnTo>
                  <a:lnTo>
                    <a:pt x="626" y="242"/>
                  </a:lnTo>
                  <a:lnTo>
                    <a:pt x="570" y="281"/>
                  </a:lnTo>
                  <a:lnTo>
                    <a:pt x="516" y="323"/>
                  </a:lnTo>
                  <a:lnTo>
                    <a:pt x="465" y="367"/>
                  </a:lnTo>
                  <a:lnTo>
                    <a:pt x="415" y="415"/>
                  </a:lnTo>
                  <a:lnTo>
                    <a:pt x="367" y="464"/>
                  </a:lnTo>
                  <a:lnTo>
                    <a:pt x="323" y="516"/>
                  </a:lnTo>
                  <a:lnTo>
                    <a:pt x="282" y="570"/>
                  </a:lnTo>
                  <a:lnTo>
                    <a:pt x="242" y="626"/>
                  </a:lnTo>
                  <a:lnTo>
                    <a:pt x="204" y="682"/>
                  </a:lnTo>
                  <a:lnTo>
                    <a:pt x="171" y="743"/>
                  </a:lnTo>
                  <a:lnTo>
                    <a:pt x="140" y="804"/>
                  </a:lnTo>
                  <a:lnTo>
                    <a:pt x="110" y="867"/>
                  </a:lnTo>
                  <a:lnTo>
                    <a:pt x="85" y="931"/>
                  </a:lnTo>
                  <a:lnTo>
                    <a:pt x="62" y="997"/>
                  </a:lnTo>
                  <a:lnTo>
                    <a:pt x="44" y="1065"/>
                  </a:lnTo>
                  <a:lnTo>
                    <a:pt x="28" y="1134"/>
                  </a:lnTo>
                  <a:lnTo>
                    <a:pt x="16" y="1203"/>
                  </a:lnTo>
                  <a:lnTo>
                    <a:pt x="6" y="1274"/>
                  </a:lnTo>
                  <a:lnTo>
                    <a:pt x="1" y="1347"/>
                  </a:lnTo>
                  <a:lnTo>
                    <a:pt x="0" y="1419"/>
                  </a:lnTo>
                  <a:lnTo>
                    <a:pt x="0" y="1419"/>
                  </a:lnTo>
                  <a:lnTo>
                    <a:pt x="1" y="1487"/>
                  </a:lnTo>
                  <a:lnTo>
                    <a:pt x="5" y="1553"/>
                  </a:lnTo>
                  <a:lnTo>
                    <a:pt x="13" y="1619"/>
                  </a:lnTo>
                  <a:lnTo>
                    <a:pt x="23" y="1683"/>
                  </a:lnTo>
                  <a:lnTo>
                    <a:pt x="38" y="1747"/>
                  </a:lnTo>
                  <a:lnTo>
                    <a:pt x="54" y="1810"/>
                  </a:lnTo>
                  <a:lnTo>
                    <a:pt x="72" y="1871"/>
                  </a:lnTo>
                  <a:lnTo>
                    <a:pt x="94" y="1932"/>
                  </a:lnTo>
                  <a:lnTo>
                    <a:pt x="118" y="1991"/>
                  </a:lnTo>
                  <a:lnTo>
                    <a:pt x="145" y="2047"/>
                  </a:lnTo>
                  <a:lnTo>
                    <a:pt x="174" y="2103"/>
                  </a:lnTo>
                  <a:lnTo>
                    <a:pt x="206" y="2159"/>
                  </a:lnTo>
                  <a:lnTo>
                    <a:pt x="240" y="2212"/>
                  </a:lnTo>
                  <a:lnTo>
                    <a:pt x="277" y="2263"/>
                  </a:lnTo>
                  <a:lnTo>
                    <a:pt x="315" y="2313"/>
                  </a:lnTo>
                  <a:lnTo>
                    <a:pt x="356" y="2360"/>
                  </a:lnTo>
                  <a:lnTo>
                    <a:pt x="399" y="2407"/>
                  </a:lnTo>
                  <a:lnTo>
                    <a:pt x="443" y="2451"/>
                  </a:lnTo>
                  <a:lnTo>
                    <a:pt x="489" y="2492"/>
                  </a:lnTo>
                  <a:lnTo>
                    <a:pt x="537" y="2534"/>
                  </a:lnTo>
                  <a:lnTo>
                    <a:pt x="588" y="2572"/>
                  </a:lnTo>
                  <a:lnTo>
                    <a:pt x="639" y="2606"/>
                  </a:lnTo>
                  <a:lnTo>
                    <a:pt x="692" y="2641"/>
                  </a:lnTo>
                  <a:lnTo>
                    <a:pt x="748" y="2672"/>
                  </a:lnTo>
                  <a:lnTo>
                    <a:pt x="804" y="2700"/>
                  </a:lnTo>
                  <a:lnTo>
                    <a:pt x="862" y="2726"/>
                  </a:lnTo>
                  <a:lnTo>
                    <a:pt x="921" y="2750"/>
                  </a:lnTo>
                  <a:lnTo>
                    <a:pt x="982" y="2771"/>
                  </a:lnTo>
                  <a:lnTo>
                    <a:pt x="1043" y="2789"/>
                  </a:lnTo>
                  <a:lnTo>
                    <a:pt x="1106" y="2806"/>
                  </a:lnTo>
                  <a:lnTo>
                    <a:pt x="1170" y="2819"/>
                  </a:lnTo>
                  <a:lnTo>
                    <a:pt x="1234" y="2829"/>
                  </a:lnTo>
                  <a:lnTo>
                    <a:pt x="1234" y="3094"/>
                  </a:lnTo>
                  <a:lnTo>
                    <a:pt x="1234" y="3094"/>
                  </a:lnTo>
                  <a:lnTo>
                    <a:pt x="1236" y="3119"/>
                  </a:lnTo>
                  <a:lnTo>
                    <a:pt x="1239" y="3142"/>
                  </a:lnTo>
                  <a:lnTo>
                    <a:pt x="1246" y="3165"/>
                  </a:lnTo>
                  <a:lnTo>
                    <a:pt x="1254" y="3186"/>
                  </a:lnTo>
                  <a:lnTo>
                    <a:pt x="1264" y="3206"/>
                  </a:lnTo>
                  <a:lnTo>
                    <a:pt x="1275" y="3226"/>
                  </a:lnTo>
                  <a:lnTo>
                    <a:pt x="1289" y="3244"/>
                  </a:lnTo>
                  <a:lnTo>
                    <a:pt x="1304" y="3261"/>
                  </a:lnTo>
                  <a:lnTo>
                    <a:pt x="1320" y="3276"/>
                  </a:lnTo>
                  <a:lnTo>
                    <a:pt x="1338" y="3290"/>
                  </a:lnTo>
                  <a:lnTo>
                    <a:pt x="1358" y="3302"/>
                  </a:lnTo>
                  <a:lnTo>
                    <a:pt x="1379" y="3312"/>
                  </a:lnTo>
                  <a:lnTo>
                    <a:pt x="1401" y="3320"/>
                  </a:lnTo>
                  <a:lnTo>
                    <a:pt x="1422" y="3325"/>
                  </a:lnTo>
                  <a:lnTo>
                    <a:pt x="1447" y="3328"/>
                  </a:lnTo>
                  <a:lnTo>
                    <a:pt x="1470" y="3330"/>
                  </a:lnTo>
                  <a:lnTo>
                    <a:pt x="2601" y="3330"/>
                  </a:lnTo>
                  <a:lnTo>
                    <a:pt x="2601" y="3330"/>
                  </a:lnTo>
                  <a:lnTo>
                    <a:pt x="2625" y="3328"/>
                  </a:lnTo>
                  <a:lnTo>
                    <a:pt x="2649" y="3325"/>
                  </a:lnTo>
                  <a:lnTo>
                    <a:pt x="2670" y="3320"/>
                  </a:lnTo>
                  <a:lnTo>
                    <a:pt x="2693" y="3312"/>
                  </a:lnTo>
                  <a:lnTo>
                    <a:pt x="2713" y="3302"/>
                  </a:lnTo>
                  <a:lnTo>
                    <a:pt x="2733" y="3290"/>
                  </a:lnTo>
                  <a:lnTo>
                    <a:pt x="2751" y="3276"/>
                  </a:lnTo>
                  <a:lnTo>
                    <a:pt x="2767" y="3261"/>
                  </a:lnTo>
                  <a:lnTo>
                    <a:pt x="2782" y="3244"/>
                  </a:lnTo>
                  <a:lnTo>
                    <a:pt x="2795" y="3226"/>
                  </a:lnTo>
                  <a:lnTo>
                    <a:pt x="2808" y="3206"/>
                  </a:lnTo>
                  <a:lnTo>
                    <a:pt x="2818" y="3186"/>
                  </a:lnTo>
                  <a:lnTo>
                    <a:pt x="2825" y="3165"/>
                  </a:lnTo>
                  <a:lnTo>
                    <a:pt x="2831" y="3142"/>
                  </a:lnTo>
                  <a:lnTo>
                    <a:pt x="2835" y="3119"/>
                  </a:lnTo>
                  <a:lnTo>
                    <a:pt x="2836" y="3094"/>
                  </a:lnTo>
                  <a:lnTo>
                    <a:pt x="2836" y="2334"/>
                  </a:lnTo>
                  <a:lnTo>
                    <a:pt x="3014" y="2265"/>
                  </a:lnTo>
                  <a:lnTo>
                    <a:pt x="3014" y="2265"/>
                  </a:lnTo>
                  <a:lnTo>
                    <a:pt x="3036" y="2255"/>
                  </a:lnTo>
                  <a:lnTo>
                    <a:pt x="3057" y="2243"/>
                  </a:lnTo>
                  <a:lnTo>
                    <a:pt x="3077" y="2230"/>
                  </a:lnTo>
                  <a:lnTo>
                    <a:pt x="3094" y="2215"/>
                  </a:lnTo>
                  <a:lnTo>
                    <a:pt x="3110" y="2199"/>
                  </a:lnTo>
                  <a:lnTo>
                    <a:pt x="3125" y="2182"/>
                  </a:lnTo>
                  <a:lnTo>
                    <a:pt x="3136" y="2163"/>
                  </a:lnTo>
                  <a:lnTo>
                    <a:pt x="3148" y="2143"/>
                  </a:lnTo>
                  <a:lnTo>
                    <a:pt x="3156" y="2121"/>
                  </a:lnTo>
                  <a:lnTo>
                    <a:pt x="3163" y="2100"/>
                  </a:lnTo>
                  <a:lnTo>
                    <a:pt x="3168" y="2079"/>
                  </a:lnTo>
                  <a:lnTo>
                    <a:pt x="3169" y="2055"/>
                  </a:lnTo>
                  <a:lnTo>
                    <a:pt x="3169" y="2032"/>
                  </a:lnTo>
                  <a:lnTo>
                    <a:pt x="3168" y="2009"/>
                  </a:lnTo>
                  <a:lnTo>
                    <a:pt x="3163" y="1986"/>
                  </a:lnTo>
                  <a:lnTo>
                    <a:pt x="3155" y="1963"/>
                  </a:lnTo>
                  <a:lnTo>
                    <a:pt x="3155" y="1963"/>
                  </a:lnTo>
                  <a:close/>
                  <a:moveTo>
                    <a:pt x="1632" y="1305"/>
                  </a:moveTo>
                  <a:lnTo>
                    <a:pt x="1552" y="1317"/>
                  </a:lnTo>
                  <a:lnTo>
                    <a:pt x="1552" y="1317"/>
                  </a:lnTo>
                  <a:lnTo>
                    <a:pt x="1547" y="1342"/>
                  </a:lnTo>
                  <a:lnTo>
                    <a:pt x="1543" y="1366"/>
                  </a:lnTo>
                  <a:lnTo>
                    <a:pt x="1543" y="1366"/>
                  </a:lnTo>
                  <a:lnTo>
                    <a:pt x="1541" y="1373"/>
                  </a:lnTo>
                  <a:lnTo>
                    <a:pt x="1541" y="1373"/>
                  </a:lnTo>
                  <a:lnTo>
                    <a:pt x="1539" y="1381"/>
                  </a:lnTo>
                  <a:lnTo>
                    <a:pt x="1539" y="1381"/>
                  </a:lnTo>
                  <a:lnTo>
                    <a:pt x="1526" y="1429"/>
                  </a:lnTo>
                  <a:lnTo>
                    <a:pt x="1595" y="1473"/>
                  </a:lnTo>
                  <a:lnTo>
                    <a:pt x="1589" y="1487"/>
                  </a:lnTo>
                  <a:lnTo>
                    <a:pt x="1592" y="1488"/>
                  </a:lnTo>
                  <a:lnTo>
                    <a:pt x="1531" y="1614"/>
                  </a:lnTo>
                  <a:lnTo>
                    <a:pt x="1453" y="1589"/>
                  </a:lnTo>
                  <a:lnTo>
                    <a:pt x="1453" y="1589"/>
                  </a:lnTo>
                  <a:lnTo>
                    <a:pt x="1437" y="1614"/>
                  </a:lnTo>
                  <a:lnTo>
                    <a:pt x="1419" y="1637"/>
                  </a:lnTo>
                  <a:lnTo>
                    <a:pt x="1401" y="1660"/>
                  </a:lnTo>
                  <a:lnTo>
                    <a:pt x="1381" y="1683"/>
                  </a:lnTo>
                  <a:lnTo>
                    <a:pt x="1419" y="1746"/>
                  </a:lnTo>
                  <a:lnTo>
                    <a:pt x="1411" y="1752"/>
                  </a:lnTo>
                  <a:lnTo>
                    <a:pt x="1416" y="1760"/>
                  </a:lnTo>
                  <a:lnTo>
                    <a:pt x="1307" y="1848"/>
                  </a:lnTo>
                  <a:lnTo>
                    <a:pt x="1247" y="1792"/>
                  </a:lnTo>
                  <a:lnTo>
                    <a:pt x="1247" y="1792"/>
                  </a:lnTo>
                  <a:lnTo>
                    <a:pt x="1221" y="1807"/>
                  </a:lnTo>
                  <a:lnTo>
                    <a:pt x="1193" y="1821"/>
                  </a:lnTo>
                  <a:lnTo>
                    <a:pt x="1165" y="1835"/>
                  </a:lnTo>
                  <a:lnTo>
                    <a:pt x="1135" y="1846"/>
                  </a:lnTo>
                  <a:lnTo>
                    <a:pt x="1142" y="1915"/>
                  </a:lnTo>
                  <a:lnTo>
                    <a:pt x="1137" y="1915"/>
                  </a:lnTo>
                  <a:lnTo>
                    <a:pt x="1139" y="1930"/>
                  </a:lnTo>
                  <a:lnTo>
                    <a:pt x="1004" y="1961"/>
                  </a:lnTo>
                  <a:lnTo>
                    <a:pt x="974" y="1884"/>
                  </a:lnTo>
                  <a:lnTo>
                    <a:pt x="974" y="1884"/>
                  </a:lnTo>
                  <a:lnTo>
                    <a:pt x="943" y="1887"/>
                  </a:lnTo>
                  <a:lnTo>
                    <a:pt x="910" y="1887"/>
                  </a:lnTo>
                  <a:lnTo>
                    <a:pt x="878" y="1887"/>
                  </a:lnTo>
                  <a:lnTo>
                    <a:pt x="845" y="1884"/>
                  </a:lnTo>
                  <a:lnTo>
                    <a:pt x="817" y="1961"/>
                  </a:lnTo>
                  <a:lnTo>
                    <a:pt x="680" y="1932"/>
                  </a:lnTo>
                  <a:lnTo>
                    <a:pt x="689" y="1849"/>
                  </a:lnTo>
                  <a:lnTo>
                    <a:pt x="689" y="1849"/>
                  </a:lnTo>
                  <a:lnTo>
                    <a:pt x="657" y="1838"/>
                  </a:lnTo>
                  <a:lnTo>
                    <a:pt x="628" y="1825"/>
                  </a:lnTo>
                  <a:lnTo>
                    <a:pt x="598" y="1810"/>
                  </a:lnTo>
                  <a:lnTo>
                    <a:pt x="572" y="1793"/>
                  </a:lnTo>
                  <a:lnTo>
                    <a:pt x="512" y="1851"/>
                  </a:lnTo>
                  <a:lnTo>
                    <a:pt x="402" y="1764"/>
                  </a:lnTo>
                  <a:lnTo>
                    <a:pt x="410" y="1752"/>
                  </a:lnTo>
                  <a:lnTo>
                    <a:pt x="407" y="1749"/>
                  </a:lnTo>
                  <a:lnTo>
                    <a:pt x="441" y="1689"/>
                  </a:lnTo>
                  <a:lnTo>
                    <a:pt x="441" y="1689"/>
                  </a:lnTo>
                  <a:lnTo>
                    <a:pt x="420" y="1668"/>
                  </a:lnTo>
                  <a:lnTo>
                    <a:pt x="400" y="1643"/>
                  </a:lnTo>
                  <a:lnTo>
                    <a:pt x="382" y="1619"/>
                  </a:lnTo>
                  <a:lnTo>
                    <a:pt x="364" y="1594"/>
                  </a:lnTo>
                  <a:lnTo>
                    <a:pt x="286" y="1619"/>
                  </a:lnTo>
                  <a:lnTo>
                    <a:pt x="224" y="1493"/>
                  </a:lnTo>
                  <a:lnTo>
                    <a:pt x="232" y="1488"/>
                  </a:lnTo>
                  <a:lnTo>
                    <a:pt x="227" y="1478"/>
                  </a:lnTo>
                  <a:lnTo>
                    <a:pt x="290" y="1437"/>
                  </a:lnTo>
                  <a:lnTo>
                    <a:pt x="290" y="1437"/>
                  </a:lnTo>
                  <a:lnTo>
                    <a:pt x="282" y="1409"/>
                  </a:lnTo>
                  <a:lnTo>
                    <a:pt x="275" y="1381"/>
                  </a:lnTo>
                  <a:lnTo>
                    <a:pt x="268" y="1351"/>
                  </a:lnTo>
                  <a:lnTo>
                    <a:pt x="263" y="1322"/>
                  </a:lnTo>
                  <a:lnTo>
                    <a:pt x="183" y="1312"/>
                  </a:lnTo>
                  <a:lnTo>
                    <a:pt x="181" y="1172"/>
                  </a:lnTo>
                  <a:lnTo>
                    <a:pt x="186" y="1172"/>
                  </a:lnTo>
                  <a:lnTo>
                    <a:pt x="184" y="1157"/>
                  </a:lnTo>
                  <a:lnTo>
                    <a:pt x="265" y="1147"/>
                  </a:lnTo>
                  <a:lnTo>
                    <a:pt x="265" y="1147"/>
                  </a:lnTo>
                  <a:lnTo>
                    <a:pt x="268" y="1117"/>
                  </a:lnTo>
                  <a:lnTo>
                    <a:pt x="275" y="1089"/>
                  </a:lnTo>
                  <a:lnTo>
                    <a:pt x="282" y="1061"/>
                  </a:lnTo>
                  <a:lnTo>
                    <a:pt x="288" y="1033"/>
                  </a:lnTo>
                  <a:lnTo>
                    <a:pt x="222" y="990"/>
                  </a:lnTo>
                  <a:lnTo>
                    <a:pt x="229" y="977"/>
                  </a:lnTo>
                  <a:lnTo>
                    <a:pt x="226" y="976"/>
                  </a:lnTo>
                  <a:lnTo>
                    <a:pt x="286" y="849"/>
                  </a:lnTo>
                  <a:lnTo>
                    <a:pt x="362" y="875"/>
                  </a:lnTo>
                  <a:lnTo>
                    <a:pt x="362" y="875"/>
                  </a:lnTo>
                  <a:lnTo>
                    <a:pt x="379" y="850"/>
                  </a:lnTo>
                  <a:lnTo>
                    <a:pt x="397" y="826"/>
                  </a:lnTo>
                  <a:lnTo>
                    <a:pt x="417" y="802"/>
                  </a:lnTo>
                  <a:lnTo>
                    <a:pt x="436" y="779"/>
                  </a:lnTo>
                  <a:lnTo>
                    <a:pt x="399" y="718"/>
                  </a:lnTo>
                  <a:lnTo>
                    <a:pt x="407" y="712"/>
                  </a:lnTo>
                  <a:lnTo>
                    <a:pt x="402" y="704"/>
                  </a:lnTo>
                  <a:lnTo>
                    <a:pt x="511" y="616"/>
                  </a:lnTo>
                  <a:lnTo>
                    <a:pt x="568" y="672"/>
                  </a:lnTo>
                  <a:lnTo>
                    <a:pt x="568" y="672"/>
                  </a:lnTo>
                  <a:lnTo>
                    <a:pt x="596" y="656"/>
                  </a:lnTo>
                  <a:lnTo>
                    <a:pt x="624" y="641"/>
                  </a:lnTo>
                  <a:lnTo>
                    <a:pt x="652" y="628"/>
                  </a:lnTo>
                  <a:lnTo>
                    <a:pt x="682" y="616"/>
                  </a:lnTo>
                  <a:lnTo>
                    <a:pt x="675" y="549"/>
                  </a:lnTo>
                  <a:lnTo>
                    <a:pt x="679" y="547"/>
                  </a:lnTo>
                  <a:lnTo>
                    <a:pt x="679" y="534"/>
                  </a:lnTo>
                  <a:lnTo>
                    <a:pt x="814" y="502"/>
                  </a:lnTo>
                  <a:lnTo>
                    <a:pt x="842" y="578"/>
                  </a:lnTo>
                  <a:lnTo>
                    <a:pt x="842" y="578"/>
                  </a:lnTo>
                  <a:lnTo>
                    <a:pt x="875" y="577"/>
                  </a:lnTo>
                  <a:lnTo>
                    <a:pt x="908" y="575"/>
                  </a:lnTo>
                  <a:lnTo>
                    <a:pt x="908" y="575"/>
                  </a:lnTo>
                  <a:lnTo>
                    <a:pt x="941" y="577"/>
                  </a:lnTo>
                  <a:lnTo>
                    <a:pt x="972" y="578"/>
                  </a:lnTo>
                  <a:lnTo>
                    <a:pt x="1000" y="501"/>
                  </a:lnTo>
                  <a:lnTo>
                    <a:pt x="1137" y="532"/>
                  </a:lnTo>
                  <a:lnTo>
                    <a:pt x="1129" y="615"/>
                  </a:lnTo>
                  <a:lnTo>
                    <a:pt x="1129" y="615"/>
                  </a:lnTo>
                  <a:lnTo>
                    <a:pt x="1160" y="626"/>
                  </a:lnTo>
                  <a:lnTo>
                    <a:pt x="1190" y="639"/>
                  </a:lnTo>
                  <a:lnTo>
                    <a:pt x="1218" y="654"/>
                  </a:lnTo>
                  <a:lnTo>
                    <a:pt x="1246" y="669"/>
                  </a:lnTo>
                  <a:lnTo>
                    <a:pt x="1305" y="611"/>
                  </a:lnTo>
                  <a:lnTo>
                    <a:pt x="1416" y="699"/>
                  </a:lnTo>
                  <a:lnTo>
                    <a:pt x="1407" y="710"/>
                  </a:lnTo>
                  <a:lnTo>
                    <a:pt x="1412" y="713"/>
                  </a:lnTo>
                  <a:lnTo>
                    <a:pt x="1376" y="773"/>
                  </a:lnTo>
                  <a:lnTo>
                    <a:pt x="1376" y="773"/>
                  </a:lnTo>
                  <a:lnTo>
                    <a:pt x="1397" y="796"/>
                  </a:lnTo>
                  <a:lnTo>
                    <a:pt x="1417" y="819"/>
                  </a:lnTo>
                  <a:lnTo>
                    <a:pt x="1435" y="845"/>
                  </a:lnTo>
                  <a:lnTo>
                    <a:pt x="1453" y="870"/>
                  </a:lnTo>
                  <a:lnTo>
                    <a:pt x="1531" y="844"/>
                  </a:lnTo>
                  <a:lnTo>
                    <a:pt x="1592" y="969"/>
                  </a:lnTo>
                  <a:lnTo>
                    <a:pt x="1585" y="976"/>
                  </a:lnTo>
                  <a:lnTo>
                    <a:pt x="1590" y="984"/>
                  </a:lnTo>
                  <a:lnTo>
                    <a:pt x="1528" y="1025"/>
                  </a:lnTo>
                  <a:lnTo>
                    <a:pt x="1528" y="1025"/>
                  </a:lnTo>
                  <a:lnTo>
                    <a:pt x="1536" y="1053"/>
                  </a:lnTo>
                  <a:lnTo>
                    <a:pt x="1543" y="1083"/>
                  </a:lnTo>
                  <a:lnTo>
                    <a:pt x="1549" y="1111"/>
                  </a:lnTo>
                  <a:lnTo>
                    <a:pt x="1554" y="1140"/>
                  </a:lnTo>
                  <a:lnTo>
                    <a:pt x="1635" y="1152"/>
                  </a:lnTo>
                  <a:lnTo>
                    <a:pt x="1636" y="1290"/>
                  </a:lnTo>
                  <a:lnTo>
                    <a:pt x="1632" y="1292"/>
                  </a:lnTo>
                  <a:lnTo>
                    <a:pt x="1632" y="1305"/>
                  </a:lnTo>
                  <a:close/>
                  <a:moveTo>
                    <a:pt x="2482" y="1035"/>
                  </a:moveTo>
                  <a:lnTo>
                    <a:pt x="2411" y="1028"/>
                  </a:lnTo>
                  <a:lnTo>
                    <a:pt x="2411" y="1028"/>
                  </a:lnTo>
                  <a:lnTo>
                    <a:pt x="2410" y="1030"/>
                  </a:lnTo>
                  <a:lnTo>
                    <a:pt x="2410" y="1030"/>
                  </a:lnTo>
                  <a:lnTo>
                    <a:pt x="2400" y="1053"/>
                  </a:lnTo>
                  <a:lnTo>
                    <a:pt x="2388" y="1076"/>
                  </a:lnTo>
                  <a:lnTo>
                    <a:pt x="2375" y="1098"/>
                  </a:lnTo>
                  <a:lnTo>
                    <a:pt x="2360" y="1119"/>
                  </a:lnTo>
                  <a:lnTo>
                    <a:pt x="2403" y="1177"/>
                  </a:lnTo>
                  <a:lnTo>
                    <a:pt x="2309" y="1264"/>
                  </a:lnTo>
                  <a:lnTo>
                    <a:pt x="2255" y="1216"/>
                  </a:lnTo>
                  <a:lnTo>
                    <a:pt x="2255" y="1216"/>
                  </a:lnTo>
                  <a:lnTo>
                    <a:pt x="2253" y="1218"/>
                  </a:lnTo>
                  <a:lnTo>
                    <a:pt x="2253" y="1218"/>
                  </a:lnTo>
                  <a:lnTo>
                    <a:pt x="2235" y="1229"/>
                  </a:lnTo>
                  <a:lnTo>
                    <a:pt x="2235" y="1229"/>
                  </a:lnTo>
                  <a:lnTo>
                    <a:pt x="2233" y="1229"/>
                  </a:lnTo>
                  <a:lnTo>
                    <a:pt x="2233" y="1229"/>
                  </a:lnTo>
                  <a:lnTo>
                    <a:pt x="2210" y="1241"/>
                  </a:lnTo>
                  <a:lnTo>
                    <a:pt x="2210" y="1241"/>
                  </a:lnTo>
                  <a:lnTo>
                    <a:pt x="2208" y="1241"/>
                  </a:lnTo>
                  <a:lnTo>
                    <a:pt x="2208" y="1241"/>
                  </a:lnTo>
                  <a:lnTo>
                    <a:pt x="2185" y="1251"/>
                  </a:lnTo>
                  <a:lnTo>
                    <a:pt x="2161" y="1259"/>
                  </a:lnTo>
                  <a:lnTo>
                    <a:pt x="2162" y="1332"/>
                  </a:lnTo>
                  <a:lnTo>
                    <a:pt x="2034" y="1347"/>
                  </a:lnTo>
                  <a:lnTo>
                    <a:pt x="2019" y="1276"/>
                  </a:lnTo>
                  <a:lnTo>
                    <a:pt x="2019" y="1276"/>
                  </a:lnTo>
                  <a:lnTo>
                    <a:pt x="2017" y="1276"/>
                  </a:lnTo>
                  <a:lnTo>
                    <a:pt x="2017" y="1276"/>
                  </a:lnTo>
                  <a:lnTo>
                    <a:pt x="1996" y="1274"/>
                  </a:lnTo>
                  <a:lnTo>
                    <a:pt x="1996" y="1274"/>
                  </a:lnTo>
                  <a:lnTo>
                    <a:pt x="1991" y="1274"/>
                  </a:lnTo>
                  <a:lnTo>
                    <a:pt x="1991" y="1274"/>
                  </a:lnTo>
                  <a:lnTo>
                    <a:pt x="1968" y="1269"/>
                  </a:lnTo>
                  <a:lnTo>
                    <a:pt x="1968" y="1269"/>
                  </a:lnTo>
                  <a:lnTo>
                    <a:pt x="1966" y="1269"/>
                  </a:lnTo>
                  <a:lnTo>
                    <a:pt x="1966" y="1269"/>
                  </a:lnTo>
                  <a:lnTo>
                    <a:pt x="1943" y="1264"/>
                  </a:lnTo>
                  <a:lnTo>
                    <a:pt x="1943" y="1264"/>
                  </a:lnTo>
                  <a:lnTo>
                    <a:pt x="1938" y="1262"/>
                  </a:lnTo>
                  <a:lnTo>
                    <a:pt x="1938" y="1262"/>
                  </a:lnTo>
                  <a:lnTo>
                    <a:pt x="1920" y="1257"/>
                  </a:lnTo>
                  <a:lnTo>
                    <a:pt x="1920" y="1257"/>
                  </a:lnTo>
                  <a:lnTo>
                    <a:pt x="1917" y="1256"/>
                  </a:lnTo>
                  <a:lnTo>
                    <a:pt x="1875" y="1315"/>
                  </a:lnTo>
                  <a:lnTo>
                    <a:pt x="1763" y="1253"/>
                  </a:lnTo>
                  <a:lnTo>
                    <a:pt x="1791" y="1187"/>
                  </a:lnTo>
                  <a:lnTo>
                    <a:pt x="1791" y="1187"/>
                  </a:lnTo>
                  <a:lnTo>
                    <a:pt x="1773" y="1168"/>
                  </a:lnTo>
                  <a:lnTo>
                    <a:pt x="1773" y="1168"/>
                  </a:lnTo>
                  <a:lnTo>
                    <a:pt x="1772" y="1168"/>
                  </a:lnTo>
                  <a:lnTo>
                    <a:pt x="1772" y="1168"/>
                  </a:lnTo>
                  <a:lnTo>
                    <a:pt x="1755" y="1152"/>
                  </a:lnTo>
                  <a:lnTo>
                    <a:pt x="1755" y="1152"/>
                  </a:lnTo>
                  <a:lnTo>
                    <a:pt x="1753" y="1150"/>
                  </a:lnTo>
                  <a:lnTo>
                    <a:pt x="1753" y="1150"/>
                  </a:lnTo>
                  <a:lnTo>
                    <a:pt x="1739" y="1132"/>
                  </a:lnTo>
                  <a:lnTo>
                    <a:pt x="1739" y="1132"/>
                  </a:lnTo>
                  <a:lnTo>
                    <a:pt x="1735" y="1127"/>
                  </a:lnTo>
                  <a:lnTo>
                    <a:pt x="1735" y="1127"/>
                  </a:lnTo>
                  <a:lnTo>
                    <a:pt x="1724" y="1114"/>
                  </a:lnTo>
                  <a:lnTo>
                    <a:pt x="1724" y="1114"/>
                  </a:lnTo>
                  <a:lnTo>
                    <a:pt x="1722" y="1109"/>
                  </a:lnTo>
                  <a:lnTo>
                    <a:pt x="1653" y="1132"/>
                  </a:lnTo>
                  <a:lnTo>
                    <a:pt x="1600" y="1017"/>
                  </a:lnTo>
                  <a:lnTo>
                    <a:pt x="1661" y="981"/>
                  </a:lnTo>
                  <a:lnTo>
                    <a:pt x="1661" y="981"/>
                  </a:lnTo>
                  <a:lnTo>
                    <a:pt x="1656" y="956"/>
                  </a:lnTo>
                  <a:lnTo>
                    <a:pt x="1653" y="931"/>
                  </a:lnTo>
                  <a:lnTo>
                    <a:pt x="1653" y="931"/>
                  </a:lnTo>
                  <a:lnTo>
                    <a:pt x="1651" y="929"/>
                  </a:lnTo>
                  <a:lnTo>
                    <a:pt x="1651" y="929"/>
                  </a:lnTo>
                  <a:lnTo>
                    <a:pt x="1651" y="928"/>
                  </a:lnTo>
                  <a:lnTo>
                    <a:pt x="1651" y="928"/>
                  </a:lnTo>
                  <a:lnTo>
                    <a:pt x="1650" y="905"/>
                  </a:lnTo>
                  <a:lnTo>
                    <a:pt x="1650" y="882"/>
                  </a:lnTo>
                  <a:lnTo>
                    <a:pt x="1650" y="882"/>
                  </a:lnTo>
                  <a:lnTo>
                    <a:pt x="1650" y="877"/>
                  </a:lnTo>
                  <a:lnTo>
                    <a:pt x="1650" y="877"/>
                  </a:lnTo>
                  <a:lnTo>
                    <a:pt x="1650" y="877"/>
                  </a:lnTo>
                  <a:lnTo>
                    <a:pt x="1580" y="855"/>
                  </a:lnTo>
                  <a:lnTo>
                    <a:pt x="1607" y="730"/>
                  </a:lnTo>
                  <a:lnTo>
                    <a:pt x="1678" y="737"/>
                  </a:lnTo>
                  <a:lnTo>
                    <a:pt x="1678" y="737"/>
                  </a:lnTo>
                  <a:lnTo>
                    <a:pt x="1678" y="735"/>
                  </a:lnTo>
                  <a:lnTo>
                    <a:pt x="1678" y="735"/>
                  </a:lnTo>
                  <a:lnTo>
                    <a:pt x="1689" y="712"/>
                  </a:lnTo>
                  <a:lnTo>
                    <a:pt x="1701" y="689"/>
                  </a:lnTo>
                  <a:lnTo>
                    <a:pt x="1714" y="667"/>
                  </a:lnTo>
                  <a:lnTo>
                    <a:pt x="1729" y="646"/>
                  </a:lnTo>
                  <a:lnTo>
                    <a:pt x="1686" y="588"/>
                  </a:lnTo>
                  <a:lnTo>
                    <a:pt x="1780" y="501"/>
                  </a:lnTo>
                  <a:lnTo>
                    <a:pt x="1833" y="549"/>
                  </a:lnTo>
                  <a:lnTo>
                    <a:pt x="1833" y="549"/>
                  </a:lnTo>
                  <a:lnTo>
                    <a:pt x="1836" y="547"/>
                  </a:lnTo>
                  <a:lnTo>
                    <a:pt x="1836" y="547"/>
                  </a:lnTo>
                  <a:lnTo>
                    <a:pt x="1854" y="537"/>
                  </a:lnTo>
                  <a:lnTo>
                    <a:pt x="1854" y="537"/>
                  </a:lnTo>
                  <a:lnTo>
                    <a:pt x="1856" y="535"/>
                  </a:lnTo>
                  <a:lnTo>
                    <a:pt x="1856" y="535"/>
                  </a:lnTo>
                  <a:lnTo>
                    <a:pt x="1877" y="524"/>
                  </a:lnTo>
                  <a:lnTo>
                    <a:pt x="1877" y="524"/>
                  </a:lnTo>
                  <a:lnTo>
                    <a:pt x="1880" y="524"/>
                  </a:lnTo>
                  <a:lnTo>
                    <a:pt x="1880" y="524"/>
                  </a:lnTo>
                  <a:lnTo>
                    <a:pt x="1903" y="514"/>
                  </a:lnTo>
                  <a:lnTo>
                    <a:pt x="1928" y="506"/>
                  </a:lnTo>
                  <a:lnTo>
                    <a:pt x="1927" y="433"/>
                  </a:lnTo>
                  <a:lnTo>
                    <a:pt x="2053" y="418"/>
                  </a:lnTo>
                  <a:lnTo>
                    <a:pt x="2070" y="489"/>
                  </a:lnTo>
                  <a:lnTo>
                    <a:pt x="2070" y="489"/>
                  </a:lnTo>
                  <a:lnTo>
                    <a:pt x="2072" y="489"/>
                  </a:lnTo>
                  <a:lnTo>
                    <a:pt x="2072" y="489"/>
                  </a:lnTo>
                  <a:lnTo>
                    <a:pt x="2093" y="491"/>
                  </a:lnTo>
                  <a:lnTo>
                    <a:pt x="2093" y="491"/>
                  </a:lnTo>
                  <a:lnTo>
                    <a:pt x="2098" y="491"/>
                  </a:lnTo>
                  <a:lnTo>
                    <a:pt x="2098" y="491"/>
                  </a:lnTo>
                  <a:lnTo>
                    <a:pt x="2121" y="494"/>
                  </a:lnTo>
                  <a:lnTo>
                    <a:pt x="2121" y="494"/>
                  </a:lnTo>
                  <a:lnTo>
                    <a:pt x="2121" y="496"/>
                  </a:lnTo>
                  <a:lnTo>
                    <a:pt x="2121" y="496"/>
                  </a:lnTo>
                  <a:lnTo>
                    <a:pt x="2146" y="501"/>
                  </a:lnTo>
                  <a:lnTo>
                    <a:pt x="2146" y="501"/>
                  </a:lnTo>
                  <a:lnTo>
                    <a:pt x="2149" y="502"/>
                  </a:lnTo>
                  <a:lnTo>
                    <a:pt x="2149" y="502"/>
                  </a:lnTo>
                  <a:lnTo>
                    <a:pt x="2169" y="507"/>
                  </a:lnTo>
                  <a:lnTo>
                    <a:pt x="2169" y="507"/>
                  </a:lnTo>
                  <a:lnTo>
                    <a:pt x="2172" y="509"/>
                  </a:lnTo>
                  <a:lnTo>
                    <a:pt x="2212" y="450"/>
                  </a:lnTo>
                  <a:lnTo>
                    <a:pt x="2324" y="512"/>
                  </a:lnTo>
                  <a:lnTo>
                    <a:pt x="2296" y="578"/>
                  </a:lnTo>
                  <a:lnTo>
                    <a:pt x="2296" y="578"/>
                  </a:lnTo>
                  <a:lnTo>
                    <a:pt x="2316" y="595"/>
                  </a:lnTo>
                  <a:lnTo>
                    <a:pt x="2316" y="595"/>
                  </a:lnTo>
                  <a:lnTo>
                    <a:pt x="2316" y="596"/>
                  </a:lnTo>
                  <a:lnTo>
                    <a:pt x="2316" y="596"/>
                  </a:lnTo>
                  <a:lnTo>
                    <a:pt x="2332" y="613"/>
                  </a:lnTo>
                  <a:lnTo>
                    <a:pt x="2332" y="613"/>
                  </a:lnTo>
                  <a:lnTo>
                    <a:pt x="2334" y="615"/>
                  </a:lnTo>
                  <a:lnTo>
                    <a:pt x="2334" y="615"/>
                  </a:lnTo>
                  <a:lnTo>
                    <a:pt x="2350" y="633"/>
                  </a:lnTo>
                  <a:lnTo>
                    <a:pt x="2350" y="633"/>
                  </a:lnTo>
                  <a:lnTo>
                    <a:pt x="2353" y="638"/>
                  </a:lnTo>
                  <a:lnTo>
                    <a:pt x="2353" y="638"/>
                  </a:lnTo>
                  <a:lnTo>
                    <a:pt x="2363" y="651"/>
                  </a:lnTo>
                  <a:lnTo>
                    <a:pt x="2363" y="651"/>
                  </a:lnTo>
                  <a:lnTo>
                    <a:pt x="2367" y="656"/>
                  </a:lnTo>
                  <a:lnTo>
                    <a:pt x="2434" y="631"/>
                  </a:lnTo>
                  <a:lnTo>
                    <a:pt x="2489" y="748"/>
                  </a:lnTo>
                  <a:lnTo>
                    <a:pt x="2426" y="784"/>
                  </a:lnTo>
                  <a:lnTo>
                    <a:pt x="2426" y="784"/>
                  </a:lnTo>
                  <a:lnTo>
                    <a:pt x="2433" y="809"/>
                  </a:lnTo>
                  <a:lnTo>
                    <a:pt x="2436" y="834"/>
                  </a:lnTo>
                  <a:lnTo>
                    <a:pt x="2436" y="834"/>
                  </a:lnTo>
                  <a:lnTo>
                    <a:pt x="2436" y="835"/>
                  </a:lnTo>
                  <a:lnTo>
                    <a:pt x="2436" y="835"/>
                  </a:lnTo>
                  <a:lnTo>
                    <a:pt x="2436" y="837"/>
                  </a:lnTo>
                  <a:lnTo>
                    <a:pt x="2436" y="837"/>
                  </a:lnTo>
                  <a:lnTo>
                    <a:pt x="2438" y="860"/>
                  </a:lnTo>
                  <a:lnTo>
                    <a:pt x="2439" y="882"/>
                  </a:lnTo>
                  <a:lnTo>
                    <a:pt x="2439" y="882"/>
                  </a:lnTo>
                  <a:lnTo>
                    <a:pt x="2439" y="888"/>
                  </a:lnTo>
                  <a:lnTo>
                    <a:pt x="2439" y="888"/>
                  </a:lnTo>
                  <a:lnTo>
                    <a:pt x="2507" y="910"/>
                  </a:lnTo>
                  <a:lnTo>
                    <a:pt x="2482" y="1035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413750" y="2987675"/>
              <a:ext cx="203200" cy="125413"/>
            </a:xfrm>
            <a:custGeom>
              <a:avLst/>
              <a:gdLst>
                <a:gd name="T0" fmla="*/ 178 w 256"/>
                <a:gd name="T1" fmla="*/ 157 h 157"/>
                <a:gd name="T2" fmla="*/ 79 w 256"/>
                <a:gd name="T3" fmla="*/ 157 h 157"/>
                <a:gd name="T4" fmla="*/ 79 w 256"/>
                <a:gd name="T5" fmla="*/ 157 h 157"/>
                <a:gd name="T6" fmla="*/ 63 w 256"/>
                <a:gd name="T7" fmla="*/ 155 h 157"/>
                <a:gd name="T8" fmla="*/ 50 w 256"/>
                <a:gd name="T9" fmla="*/ 152 h 157"/>
                <a:gd name="T10" fmla="*/ 35 w 256"/>
                <a:gd name="T11" fmla="*/ 144 h 157"/>
                <a:gd name="T12" fmla="*/ 23 w 256"/>
                <a:gd name="T13" fmla="*/ 134 h 157"/>
                <a:gd name="T14" fmla="*/ 15 w 256"/>
                <a:gd name="T15" fmla="*/ 122 h 157"/>
                <a:gd name="T16" fmla="*/ 7 w 256"/>
                <a:gd name="T17" fmla="*/ 109 h 157"/>
                <a:gd name="T18" fmla="*/ 2 w 256"/>
                <a:gd name="T19" fmla="*/ 94 h 157"/>
                <a:gd name="T20" fmla="*/ 0 w 256"/>
                <a:gd name="T21" fmla="*/ 80 h 157"/>
                <a:gd name="T22" fmla="*/ 0 w 256"/>
                <a:gd name="T23" fmla="*/ 80 h 157"/>
                <a:gd name="T24" fmla="*/ 2 w 256"/>
                <a:gd name="T25" fmla="*/ 63 h 157"/>
                <a:gd name="T26" fmla="*/ 7 w 256"/>
                <a:gd name="T27" fmla="*/ 48 h 157"/>
                <a:gd name="T28" fmla="*/ 15 w 256"/>
                <a:gd name="T29" fmla="*/ 35 h 157"/>
                <a:gd name="T30" fmla="*/ 23 w 256"/>
                <a:gd name="T31" fmla="*/ 23 h 157"/>
                <a:gd name="T32" fmla="*/ 35 w 256"/>
                <a:gd name="T33" fmla="*/ 14 h 157"/>
                <a:gd name="T34" fmla="*/ 50 w 256"/>
                <a:gd name="T35" fmla="*/ 7 h 157"/>
                <a:gd name="T36" fmla="*/ 63 w 256"/>
                <a:gd name="T37" fmla="*/ 2 h 157"/>
                <a:gd name="T38" fmla="*/ 79 w 256"/>
                <a:gd name="T39" fmla="*/ 0 h 157"/>
                <a:gd name="T40" fmla="*/ 178 w 256"/>
                <a:gd name="T41" fmla="*/ 0 h 157"/>
                <a:gd name="T42" fmla="*/ 178 w 256"/>
                <a:gd name="T43" fmla="*/ 0 h 157"/>
                <a:gd name="T44" fmla="*/ 193 w 256"/>
                <a:gd name="T45" fmla="*/ 2 h 157"/>
                <a:gd name="T46" fmla="*/ 208 w 256"/>
                <a:gd name="T47" fmla="*/ 7 h 157"/>
                <a:gd name="T48" fmla="*/ 221 w 256"/>
                <a:gd name="T49" fmla="*/ 14 h 157"/>
                <a:gd name="T50" fmla="*/ 233 w 256"/>
                <a:gd name="T51" fmla="*/ 23 h 157"/>
                <a:gd name="T52" fmla="*/ 243 w 256"/>
                <a:gd name="T53" fmla="*/ 35 h 157"/>
                <a:gd name="T54" fmla="*/ 251 w 256"/>
                <a:gd name="T55" fmla="*/ 48 h 157"/>
                <a:gd name="T56" fmla="*/ 254 w 256"/>
                <a:gd name="T57" fmla="*/ 63 h 157"/>
                <a:gd name="T58" fmla="*/ 256 w 256"/>
                <a:gd name="T59" fmla="*/ 80 h 157"/>
                <a:gd name="T60" fmla="*/ 256 w 256"/>
                <a:gd name="T61" fmla="*/ 80 h 157"/>
                <a:gd name="T62" fmla="*/ 254 w 256"/>
                <a:gd name="T63" fmla="*/ 94 h 157"/>
                <a:gd name="T64" fmla="*/ 251 w 256"/>
                <a:gd name="T65" fmla="*/ 109 h 157"/>
                <a:gd name="T66" fmla="*/ 243 w 256"/>
                <a:gd name="T67" fmla="*/ 122 h 157"/>
                <a:gd name="T68" fmla="*/ 233 w 256"/>
                <a:gd name="T69" fmla="*/ 134 h 157"/>
                <a:gd name="T70" fmla="*/ 221 w 256"/>
                <a:gd name="T71" fmla="*/ 144 h 157"/>
                <a:gd name="T72" fmla="*/ 208 w 256"/>
                <a:gd name="T73" fmla="*/ 152 h 157"/>
                <a:gd name="T74" fmla="*/ 193 w 256"/>
                <a:gd name="T75" fmla="*/ 155 h 157"/>
                <a:gd name="T76" fmla="*/ 178 w 256"/>
                <a:gd name="T77" fmla="*/ 157 h 157"/>
                <a:gd name="T78" fmla="*/ 178 w 256"/>
                <a:gd name="T7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6" h="157">
                  <a:moveTo>
                    <a:pt x="178" y="157"/>
                  </a:moveTo>
                  <a:lnTo>
                    <a:pt x="79" y="157"/>
                  </a:lnTo>
                  <a:lnTo>
                    <a:pt x="79" y="157"/>
                  </a:lnTo>
                  <a:lnTo>
                    <a:pt x="63" y="155"/>
                  </a:lnTo>
                  <a:lnTo>
                    <a:pt x="50" y="152"/>
                  </a:lnTo>
                  <a:lnTo>
                    <a:pt x="35" y="144"/>
                  </a:lnTo>
                  <a:lnTo>
                    <a:pt x="23" y="134"/>
                  </a:lnTo>
                  <a:lnTo>
                    <a:pt x="15" y="122"/>
                  </a:lnTo>
                  <a:lnTo>
                    <a:pt x="7" y="109"/>
                  </a:lnTo>
                  <a:lnTo>
                    <a:pt x="2" y="9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7" y="48"/>
                  </a:lnTo>
                  <a:lnTo>
                    <a:pt x="15" y="35"/>
                  </a:lnTo>
                  <a:lnTo>
                    <a:pt x="23" y="23"/>
                  </a:lnTo>
                  <a:lnTo>
                    <a:pt x="35" y="14"/>
                  </a:lnTo>
                  <a:lnTo>
                    <a:pt x="50" y="7"/>
                  </a:lnTo>
                  <a:lnTo>
                    <a:pt x="63" y="2"/>
                  </a:lnTo>
                  <a:lnTo>
                    <a:pt x="79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93" y="2"/>
                  </a:lnTo>
                  <a:lnTo>
                    <a:pt x="208" y="7"/>
                  </a:lnTo>
                  <a:lnTo>
                    <a:pt x="221" y="14"/>
                  </a:lnTo>
                  <a:lnTo>
                    <a:pt x="233" y="23"/>
                  </a:lnTo>
                  <a:lnTo>
                    <a:pt x="243" y="35"/>
                  </a:lnTo>
                  <a:lnTo>
                    <a:pt x="251" y="48"/>
                  </a:lnTo>
                  <a:lnTo>
                    <a:pt x="254" y="63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4" y="94"/>
                  </a:lnTo>
                  <a:lnTo>
                    <a:pt x="251" y="109"/>
                  </a:lnTo>
                  <a:lnTo>
                    <a:pt x="243" y="122"/>
                  </a:lnTo>
                  <a:lnTo>
                    <a:pt x="233" y="134"/>
                  </a:lnTo>
                  <a:lnTo>
                    <a:pt x="221" y="144"/>
                  </a:lnTo>
                  <a:lnTo>
                    <a:pt x="208" y="152"/>
                  </a:lnTo>
                  <a:lnTo>
                    <a:pt x="193" y="155"/>
                  </a:lnTo>
                  <a:lnTo>
                    <a:pt x="178" y="157"/>
                  </a:lnTo>
                  <a:lnTo>
                    <a:pt x="178" y="157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670925" y="2987675"/>
              <a:ext cx="215900" cy="125413"/>
            </a:xfrm>
            <a:custGeom>
              <a:avLst/>
              <a:gdLst>
                <a:gd name="T0" fmla="*/ 193 w 270"/>
                <a:gd name="T1" fmla="*/ 157 h 157"/>
                <a:gd name="T2" fmla="*/ 79 w 270"/>
                <a:gd name="T3" fmla="*/ 157 h 157"/>
                <a:gd name="T4" fmla="*/ 79 w 270"/>
                <a:gd name="T5" fmla="*/ 157 h 157"/>
                <a:gd name="T6" fmla="*/ 63 w 270"/>
                <a:gd name="T7" fmla="*/ 155 h 157"/>
                <a:gd name="T8" fmla="*/ 49 w 270"/>
                <a:gd name="T9" fmla="*/ 152 h 157"/>
                <a:gd name="T10" fmla="*/ 35 w 270"/>
                <a:gd name="T11" fmla="*/ 144 h 157"/>
                <a:gd name="T12" fmla="*/ 23 w 270"/>
                <a:gd name="T13" fmla="*/ 134 h 157"/>
                <a:gd name="T14" fmla="*/ 15 w 270"/>
                <a:gd name="T15" fmla="*/ 122 h 157"/>
                <a:gd name="T16" fmla="*/ 7 w 270"/>
                <a:gd name="T17" fmla="*/ 109 h 157"/>
                <a:gd name="T18" fmla="*/ 2 w 270"/>
                <a:gd name="T19" fmla="*/ 94 h 157"/>
                <a:gd name="T20" fmla="*/ 0 w 270"/>
                <a:gd name="T21" fmla="*/ 80 h 157"/>
                <a:gd name="T22" fmla="*/ 0 w 270"/>
                <a:gd name="T23" fmla="*/ 80 h 157"/>
                <a:gd name="T24" fmla="*/ 2 w 270"/>
                <a:gd name="T25" fmla="*/ 63 h 157"/>
                <a:gd name="T26" fmla="*/ 7 w 270"/>
                <a:gd name="T27" fmla="*/ 48 h 157"/>
                <a:gd name="T28" fmla="*/ 15 w 270"/>
                <a:gd name="T29" fmla="*/ 35 h 157"/>
                <a:gd name="T30" fmla="*/ 23 w 270"/>
                <a:gd name="T31" fmla="*/ 23 h 157"/>
                <a:gd name="T32" fmla="*/ 35 w 270"/>
                <a:gd name="T33" fmla="*/ 14 h 157"/>
                <a:gd name="T34" fmla="*/ 49 w 270"/>
                <a:gd name="T35" fmla="*/ 7 h 157"/>
                <a:gd name="T36" fmla="*/ 63 w 270"/>
                <a:gd name="T37" fmla="*/ 2 h 157"/>
                <a:gd name="T38" fmla="*/ 79 w 270"/>
                <a:gd name="T39" fmla="*/ 0 h 157"/>
                <a:gd name="T40" fmla="*/ 193 w 270"/>
                <a:gd name="T41" fmla="*/ 0 h 157"/>
                <a:gd name="T42" fmla="*/ 193 w 270"/>
                <a:gd name="T43" fmla="*/ 0 h 157"/>
                <a:gd name="T44" fmla="*/ 208 w 270"/>
                <a:gd name="T45" fmla="*/ 2 h 157"/>
                <a:gd name="T46" fmla="*/ 222 w 270"/>
                <a:gd name="T47" fmla="*/ 7 h 157"/>
                <a:gd name="T48" fmla="*/ 236 w 270"/>
                <a:gd name="T49" fmla="*/ 14 h 157"/>
                <a:gd name="T50" fmla="*/ 247 w 270"/>
                <a:gd name="T51" fmla="*/ 23 h 157"/>
                <a:gd name="T52" fmla="*/ 257 w 270"/>
                <a:gd name="T53" fmla="*/ 35 h 157"/>
                <a:gd name="T54" fmla="*/ 265 w 270"/>
                <a:gd name="T55" fmla="*/ 48 h 157"/>
                <a:gd name="T56" fmla="*/ 269 w 270"/>
                <a:gd name="T57" fmla="*/ 63 h 157"/>
                <a:gd name="T58" fmla="*/ 270 w 270"/>
                <a:gd name="T59" fmla="*/ 80 h 157"/>
                <a:gd name="T60" fmla="*/ 270 w 270"/>
                <a:gd name="T61" fmla="*/ 80 h 157"/>
                <a:gd name="T62" fmla="*/ 269 w 270"/>
                <a:gd name="T63" fmla="*/ 94 h 157"/>
                <a:gd name="T64" fmla="*/ 265 w 270"/>
                <a:gd name="T65" fmla="*/ 109 h 157"/>
                <a:gd name="T66" fmla="*/ 257 w 270"/>
                <a:gd name="T67" fmla="*/ 122 h 157"/>
                <a:gd name="T68" fmla="*/ 247 w 270"/>
                <a:gd name="T69" fmla="*/ 134 h 157"/>
                <a:gd name="T70" fmla="*/ 236 w 270"/>
                <a:gd name="T71" fmla="*/ 144 h 157"/>
                <a:gd name="T72" fmla="*/ 222 w 270"/>
                <a:gd name="T73" fmla="*/ 152 h 157"/>
                <a:gd name="T74" fmla="*/ 208 w 270"/>
                <a:gd name="T75" fmla="*/ 155 h 157"/>
                <a:gd name="T76" fmla="*/ 193 w 270"/>
                <a:gd name="T77" fmla="*/ 157 h 157"/>
                <a:gd name="T78" fmla="*/ 193 w 270"/>
                <a:gd name="T7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70" h="157">
                  <a:moveTo>
                    <a:pt x="193" y="157"/>
                  </a:moveTo>
                  <a:lnTo>
                    <a:pt x="79" y="157"/>
                  </a:lnTo>
                  <a:lnTo>
                    <a:pt x="79" y="157"/>
                  </a:lnTo>
                  <a:lnTo>
                    <a:pt x="63" y="155"/>
                  </a:lnTo>
                  <a:lnTo>
                    <a:pt x="49" y="152"/>
                  </a:lnTo>
                  <a:lnTo>
                    <a:pt x="35" y="144"/>
                  </a:lnTo>
                  <a:lnTo>
                    <a:pt x="23" y="134"/>
                  </a:lnTo>
                  <a:lnTo>
                    <a:pt x="15" y="122"/>
                  </a:lnTo>
                  <a:lnTo>
                    <a:pt x="7" y="109"/>
                  </a:lnTo>
                  <a:lnTo>
                    <a:pt x="2" y="9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63"/>
                  </a:lnTo>
                  <a:lnTo>
                    <a:pt x="7" y="48"/>
                  </a:lnTo>
                  <a:lnTo>
                    <a:pt x="15" y="35"/>
                  </a:lnTo>
                  <a:lnTo>
                    <a:pt x="23" y="23"/>
                  </a:lnTo>
                  <a:lnTo>
                    <a:pt x="35" y="14"/>
                  </a:lnTo>
                  <a:lnTo>
                    <a:pt x="49" y="7"/>
                  </a:lnTo>
                  <a:lnTo>
                    <a:pt x="63" y="2"/>
                  </a:lnTo>
                  <a:lnTo>
                    <a:pt x="79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08" y="2"/>
                  </a:lnTo>
                  <a:lnTo>
                    <a:pt x="222" y="7"/>
                  </a:lnTo>
                  <a:lnTo>
                    <a:pt x="236" y="14"/>
                  </a:lnTo>
                  <a:lnTo>
                    <a:pt x="247" y="23"/>
                  </a:lnTo>
                  <a:lnTo>
                    <a:pt x="257" y="35"/>
                  </a:lnTo>
                  <a:lnTo>
                    <a:pt x="265" y="48"/>
                  </a:lnTo>
                  <a:lnTo>
                    <a:pt x="269" y="63"/>
                  </a:lnTo>
                  <a:lnTo>
                    <a:pt x="270" y="80"/>
                  </a:lnTo>
                  <a:lnTo>
                    <a:pt x="270" y="80"/>
                  </a:lnTo>
                  <a:lnTo>
                    <a:pt x="269" y="94"/>
                  </a:lnTo>
                  <a:lnTo>
                    <a:pt x="265" y="109"/>
                  </a:lnTo>
                  <a:lnTo>
                    <a:pt x="257" y="122"/>
                  </a:lnTo>
                  <a:lnTo>
                    <a:pt x="247" y="134"/>
                  </a:lnTo>
                  <a:lnTo>
                    <a:pt x="236" y="144"/>
                  </a:lnTo>
                  <a:lnTo>
                    <a:pt x="222" y="152"/>
                  </a:lnTo>
                  <a:lnTo>
                    <a:pt x="208" y="155"/>
                  </a:lnTo>
                  <a:lnTo>
                    <a:pt x="193" y="157"/>
                  </a:lnTo>
                  <a:lnTo>
                    <a:pt x="193" y="157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940800" y="2987675"/>
              <a:ext cx="203200" cy="125413"/>
            </a:xfrm>
            <a:custGeom>
              <a:avLst/>
              <a:gdLst>
                <a:gd name="T0" fmla="*/ 178 w 255"/>
                <a:gd name="T1" fmla="*/ 157 h 157"/>
                <a:gd name="T2" fmla="*/ 79 w 255"/>
                <a:gd name="T3" fmla="*/ 157 h 157"/>
                <a:gd name="T4" fmla="*/ 79 w 255"/>
                <a:gd name="T5" fmla="*/ 157 h 157"/>
                <a:gd name="T6" fmla="*/ 62 w 255"/>
                <a:gd name="T7" fmla="*/ 155 h 157"/>
                <a:gd name="T8" fmla="*/ 47 w 255"/>
                <a:gd name="T9" fmla="*/ 152 h 157"/>
                <a:gd name="T10" fmla="*/ 34 w 255"/>
                <a:gd name="T11" fmla="*/ 144 h 157"/>
                <a:gd name="T12" fmla="*/ 23 w 255"/>
                <a:gd name="T13" fmla="*/ 134 h 157"/>
                <a:gd name="T14" fmla="*/ 14 w 255"/>
                <a:gd name="T15" fmla="*/ 122 h 157"/>
                <a:gd name="T16" fmla="*/ 6 w 255"/>
                <a:gd name="T17" fmla="*/ 109 h 157"/>
                <a:gd name="T18" fmla="*/ 1 w 255"/>
                <a:gd name="T19" fmla="*/ 94 h 157"/>
                <a:gd name="T20" fmla="*/ 0 w 255"/>
                <a:gd name="T21" fmla="*/ 80 h 157"/>
                <a:gd name="T22" fmla="*/ 0 w 255"/>
                <a:gd name="T23" fmla="*/ 80 h 157"/>
                <a:gd name="T24" fmla="*/ 1 w 255"/>
                <a:gd name="T25" fmla="*/ 63 h 157"/>
                <a:gd name="T26" fmla="*/ 6 w 255"/>
                <a:gd name="T27" fmla="*/ 48 h 157"/>
                <a:gd name="T28" fmla="*/ 14 w 255"/>
                <a:gd name="T29" fmla="*/ 35 h 157"/>
                <a:gd name="T30" fmla="*/ 23 w 255"/>
                <a:gd name="T31" fmla="*/ 23 h 157"/>
                <a:gd name="T32" fmla="*/ 34 w 255"/>
                <a:gd name="T33" fmla="*/ 14 h 157"/>
                <a:gd name="T34" fmla="*/ 47 w 255"/>
                <a:gd name="T35" fmla="*/ 7 h 157"/>
                <a:gd name="T36" fmla="*/ 62 w 255"/>
                <a:gd name="T37" fmla="*/ 2 h 157"/>
                <a:gd name="T38" fmla="*/ 79 w 255"/>
                <a:gd name="T39" fmla="*/ 0 h 157"/>
                <a:gd name="T40" fmla="*/ 178 w 255"/>
                <a:gd name="T41" fmla="*/ 0 h 157"/>
                <a:gd name="T42" fmla="*/ 178 w 255"/>
                <a:gd name="T43" fmla="*/ 0 h 157"/>
                <a:gd name="T44" fmla="*/ 192 w 255"/>
                <a:gd name="T45" fmla="*/ 2 h 157"/>
                <a:gd name="T46" fmla="*/ 207 w 255"/>
                <a:gd name="T47" fmla="*/ 7 h 157"/>
                <a:gd name="T48" fmla="*/ 220 w 255"/>
                <a:gd name="T49" fmla="*/ 14 h 157"/>
                <a:gd name="T50" fmla="*/ 232 w 255"/>
                <a:gd name="T51" fmla="*/ 23 h 157"/>
                <a:gd name="T52" fmla="*/ 242 w 255"/>
                <a:gd name="T53" fmla="*/ 35 h 157"/>
                <a:gd name="T54" fmla="*/ 250 w 255"/>
                <a:gd name="T55" fmla="*/ 48 h 157"/>
                <a:gd name="T56" fmla="*/ 253 w 255"/>
                <a:gd name="T57" fmla="*/ 63 h 157"/>
                <a:gd name="T58" fmla="*/ 255 w 255"/>
                <a:gd name="T59" fmla="*/ 80 h 157"/>
                <a:gd name="T60" fmla="*/ 255 w 255"/>
                <a:gd name="T61" fmla="*/ 80 h 157"/>
                <a:gd name="T62" fmla="*/ 253 w 255"/>
                <a:gd name="T63" fmla="*/ 94 h 157"/>
                <a:gd name="T64" fmla="*/ 250 w 255"/>
                <a:gd name="T65" fmla="*/ 109 h 157"/>
                <a:gd name="T66" fmla="*/ 242 w 255"/>
                <a:gd name="T67" fmla="*/ 122 h 157"/>
                <a:gd name="T68" fmla="*/ 232 w 255"/>
                <a:gd name="T69" fmla="*/ 134 h 157"/>
                <a:gd name="T70" fmla="*/ 220 w 255"/>
                <a:gd name="T71" fmla="*/ 144 h 157"/>
                <a:gd name="T72" fmla="*/ 207 w 255"/>
                <a:gd name="T73" fmla="*/ 152 h 157"/>
                <a:gd name="T74" fmla="*/ 192 w 255"/>
                <a:gd name="T75" fmla="*/ 155 h 157"/>
                <a:gd name="T76" fmla="*/ 178 w 255"/>
                <a:gd name="T77" fmla="*/ 157 h 157"/>
                <a:gd name="T78" fmla="*/ 178 w 255"/>
                <a:gd name="T7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5" h="157">
                  <a:moveTo>
                    <a:pt x="178" y="157"/>
                  </a:moveTo>
                  <a:lnTo>
                    <a:pt x="79" y="157"/>
                  </a:lnTo>
                  <a:lnTo>
                    <a:pt x="79" y="157"/>
                  </a:lnTo>
                  <a:lnTo>
                    <a:pt x="62" y="155"/>
                  </a:lnTo>
                  <a:lnTo>
                    <a:pt x="47" y="152"/>
                  </a:lnTo>
                  <a:lnTo>
                    <a:pt x="34" y="144"/>
                  </a:lnTo>
                  <a:lnTo>
                    <a:pt x="23" y="134"/>
                  </a:lnTo>
                  <a:lnTo>
                    <a:pt x="14" y="122"/>
                  </a:lnTo>
                  <a:lnTo>
                    <a:pt x="6" y="109"/>
                  </a:lnTo>
                  <a:lnTo>
                    <a:pt x="1" y="9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" y="63"/>
                  </a:lnTo>
                  <a:lnTo>
                    <a:pt x="6" y="48"/>
                  </a:lnTo>
                  <a:lnTo>
                    <a:pt x="14" y="35"/>
                  </a:lnTo>
                  <a:lnTo>
                    <a:pt x="23" y="23"/>
                  </a:lnTo>
                  <a:lnTo>
                    <a:pt x="34" y="14"/>
                  </a:lnTo>
                  <a:lnTo>
                    <a:pt x="47" y="7"/>
                  </a:lnTo>
                  <a:lnTo>
                    <a:pt x="62" y="2"/>
                  </a:lnTo>
                  <a:lnTo>
                    <a:pt x="79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92" y="2"/>
                  </a:lnTo>
                  <a:lnTo>
                    <a:pt x="207" y="7"/>
                  </a:lnTo>
                  <a:lnTo>
                    <a:pt x="220" y="14"/>
                  </a:lnTo>
                  <a:lnTo>
                    <a:pt x="232" y="23"/>
                  </a:lnTo>
                  <a:lnTo>
                    <a:pt x="242" y="35"/>
                  </a:lnTo>
                  <a:lnTo>
                    <a:pt x="250" y="48"/>
                  </a:lnTo>
                  <a:lnTo>
                    <a:pt x="253" y="63"/>
                  </a:lnTo>
                  <a:lnTo>
                    <a:pt x="255" y="80"/>
                  </a:lnTo>
                  <a:lnTo>
                    <a:pt x="255" y="80"/>
                  </a:lnTo>
                  <a:lnTo>
                    <a:pt x="253" y="94"/>
                  </a:lnTo>
                  <a:lnTo>
                    <a:pt x="250" y="109"/>
                  </a:lnTo>
                  <a:lnTo>
                    <a:pt x="242" y="122"/>
                  </a:lnTo>
                  <a:lnTo>
                    <a:pt x="232" y="134"/>
                  </a:lnTo>
                  <a:lnTo>
                    <a:pt x="220" y="144"/>
                  </a:lnTo>
                  <a:lnTo>
                    <a:pt x="207" y="152"/>
                  </a:lnTo>
                  <a:lnTo>
                    <a:pt x="192" y="155"/>
                  </a:lnTo>
                  <a:lnTo>
                    <a:pt x="178" y="157"/>
                  </a:lnTo>
                  <a:lnTo>
                    <a:pt x="178" y="157"/>
                  </a:lnTo>
                  <a:close/>
                </a:path>
              </a:pathLst>
            </a:custGeom>
            <a:solidFill>
              <a:srgbClr val="43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0" y="3613150"/>
              <a:ext cx="914400" cy="1016000"/>
            </a:xfrm>
            <a:custGeom>
              <a:avLst/>
              <a:gdLst>
                <a:gd name="T0" fmla="*/ 1033 w 1152"/>
                <a:gd name="T1" fmla="*/ 1224 h 1280"/>
                <a:gd name="T2" fmla="*/ 908 w 1152"/>
                <a:gd name="T3" fmla="*/ 1255 h 1280"/>
                <a:gd name="T4" fmla="*/ 798 w 1152"/>
                <a:gd name="T5" fmla="*/ 1273 h 1280"/>
                <a:gd name="T6" fmla="*/ 679 w 1152"/>
                <a:gd name="T7" fmla="*/ 1280 h 1280"/>
                <a:gd name="T8" fmla="*/ 598 w 1152"/>
                <a:gd name="T9" fmla="*/ 1277 h 1280"/>
                <a:gd name="T10" fmla="*/ 488 w 1152"/>
                <a:gd name="T11" fmla="*/ 1263 h 1280"/>
                <a:gd name="T12" fmla="*/ 387 w 1152"/>
                <a:gd name="T13" fmla="*/ 1237 h 1280"/>
                <a:gd name="T14" fmla="*/ 326 w 1152"/>
                <a:gd name="T15" fmla="*/ 1212 h 1280"/>
                <a:gd name="T16" fmla="*/ 244 w 1152"/>
                <a:gd name="T17" fmla="*/ 1168 h 1280"/>
                <a:gd name="T18" fmla="*/ 175 w 1152"/>
                <a:gd name="T19" fmla="*/ 1113 h 1280"/>
                <a:gd name="T20" fmla="*/ 134 w 1152"/>
                <a:gd name="T21" fmla="*/ 1072 h 1280"/>
                <a:gd name="T22" fmla="*/ 84 w 1152"/>
                <a:gd name="T23" fmla="*/ 1000 h 1280"/>
                <a:gd name="T24" fmla="*/ 45 w 1152"/>
                <a:gd name="T25" fmla="*/ 919 h 1280"/>
                <a:gd name="T26" fmla="*/ 25 w 1152"/>
                <a:gd name="T27" fmla="*/ 859 h 1280"/>
                <a:gd name="T28" fmla="*/ 7 w 1152"/>
                <a:gd name="T29" fmla="*/ 764 h 1280"/>
                <a:gd name="T30" fmla="*/ 0 w 1152"/>
                <a:gd name="T31" fmla="*/ 660 h 1280"/>
                <a:gd name="T32" fmla="*/ 5 w 1152"/>
                <a:gd name="T33" fmla="*/ 578 h 1280"/>
                <a:gd name="T34" fmla="*/ 18 w 1152"/>
                <a:gd name="T35" fmla="*/ 495 h 1280"/>
                <a:gd name="T36" fmla="*/ 56 w 1152"/>
                <a:gd name="T37" fmla="*/ 376 h 1280"/>
                <a:gd name="T38" fmla="*/ 94 w 1152"/>
                <a:gd name="T39" fmla="*/ 304 h 1280"/>
                <a:gd name="T40" fmla="*/ 170 w 1152"/>
                <a:gd name="T41" fmla="*/ 203 h 1280"/>
                <a:gd name="T42" fmla="*/ 234 w 1152"/>
                <a:gd name="T43" fmla="*/ 146 h 1280"/>
                <a:gd name="T44" fmla="*/ 310 w 1152"/>
                <a:gd name="T45" fmla="*/ 96 h 1280"/>
                <a:gd name="T46" fmla="*/ 442 w 1152"/>
                <a:gd name="T47" fmla="*/ 38 h 1280"/>
                <a:gd name="T48" fmla="*/ 546 w 1152"/>
                <a:gd name="T49" fmla="*/ 14 h 1280"/>
                <a:gd name="T50" fmla="*/ 724 w 1152"/>
                <a:gd name="T51" fmla="*/ 0 h 1280"/>
                <a:gd name="T52" fmla="*/ 829 w 1152"/>
                <a:gd name="T53" fmla="*/ 4 h 1280"/>
                <a:gd name="T54" fmla="*/ 923 w 1152"/>
                <a:gd name="T55" fmla="*/ 15 h 1280"/>
                <a:gd name="T56" fmla="*/ 1004 w 1152"/>
                <a:gd name="T57" fmla="*/ 30 h 1280"/>
                <a:gd name="T58" fmla="*/ 1068 w 1152"/>
                <a:gd name="T59" fmla="*/ 371 h 1280"/>
                <a:gd name="T60" fmla="*/ 1007 w 1152"/>
                <a:gd name="T61" fmla="*/ 345 h 1280"/>
                <a:gd name="T62" fmla="*/ 936 w 1152"/>
                <a:gd name="T63" fmla="*/ 324 h 1280"/>
                <a:gd name="T64" fmla="*/ 846 w 1152"/>
                <a:gd name="T65" fmla="*/ 307 h 1280"/>
                <a:gd name="T66" fmla="*/ 732 w 1152"/>
                <a:gd name="T67" fmla="*/ 302 h 1280"/>
                <a:gd name="T68" fmla="*/ 664 w 1152"/>
                <a:gd name="T69" fmla="*/ 307 h 1280"/>
                <a:gd name="T70" fmla="*/ 602 w 1152"/>
                <a:gd name="T71" fmla="*/ 324 h 1280"/>
                <a:gd name="T72" fmla="*/ 519 w 1152"/>
                <a:gd name="T73" fmla="*/ 366 h 1280"/>
                <a:gd name="T74" fmla="*/ 473 w 1152"/>
                <a:gd name="T75" fmla="*/ 409 h 1280"/>
                <a:gd name="T76" fmla="*/ 422 w 1152"/>
                <a:gd name="T77" fmla="*/ 495 h 1280"/>
                <a:gd name="T78" fmla="*/ 410 w 1152"/>
                <a:gd name="T79" fmla="*/ 530 h 1280"/>
                <a:gd name="T80" fmla="*/ 396 w 1152"/>
                <a:gd name="T81" fmla="*/ 648 h 1280"/>
                <a:gd name="T82" fmla="*/ 402 w 1152"/>
                <a:gd name="T83" fmla="*/ 736 h 1280"/>
                <a:gd name="T84" fmla="*/ 417 w 1152"/>
                <a:gd name="T85" fmla="*/ 790 h 1280"/>
                <a:gd name="T86" fmla="*/ 437 w 1152"/>
                <a:gd name="T87" fmla="*/ 836 h 1280"/>
                <a:gd name="T88" fmla="*/ 490 w 1152"/>
                <a:gd name="T89" fmla="*/ 907 h 1280"/>
                <a:gd name="T90" fmla="*/ 534 w 1152"/>
                <a:gd name="T91" fmla="*/ 940 h 1280"/>
                <a:gd name="T92" fmla="*/ 583 w 1152"/>
                <a:gd name="T93" fmla="*/ 962 h 1280"/>
                <a:gd name="T94" fmla="*/ 661 w 1152"/>
                <a:gd name="T95" fmla="*/ 975 h 1280"/>
                <a:gd name="T96" fmla="*/ 717 w 1152"/>
                <a:gd name="T97" fmla="*/ 976 h 1280"/>
                <a:gd name="T98" fmla="*/ 765 w 1152"/>
                <a:gd name="T99" fmla="*/ 972 h 1280"/>
                <a:gd name="T100" fmla="*/ 542 w 1152"/>
                <a:gd name="T101" fmla="*/ 792 h 1280"/>
                <a:gd name="T102" fmla="*/ 1152 w 1152"/>
                <a:gd name="T103" fmla="*/ 1176 h 1280"/>
                <a:gd name="T104" fmla="*/ 1085 w 1152"/>
                <a:gd name="T105" fmla="*/ 1207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2" h="1280">
                  <a:moveTo>
                    <a:pt x="1085" y="1207"/>
                  </a:moveTo>
                  <a:lnTo>
                    <a:pt x="1085" y="1207"/>
                  </a:lnTo>
                  <a:lnTo>
                    <a:pt x="1033" y="1224"/>
                  </a:lnTo>
                  <a:lnTo>
                    <a:pt x="974" y="1240"/>
                  </a:lnTo>
                  <a:lnTo>
                    <a:pt x="974" y="1240"/>
                  </a:lnTo>
                  <a:lnTo>
                    <a:pt x="908" y="1255"/>
                  </a:lnTo>
                  <a:lnTo>
                    <a:pt x="836" y="1268"/>
                  </a:lnTo>
                  <a:lnTo>
                    <a:pt x="836" y="1268"/>
                  </a:lnTo>
                  <a:lnTo>
                    <a:pt x="798" y="1273"/>
                  </a:lnTo>
                  <a:lnTo>
                    <a:pt x="758" y="1277"/>
                  </a:lnTo>
                  <a:lnTo>
                    <a:pt x="720" y="1278"/>
                  </a:lnTo>
                  <a:lnTo>
                    <a:pt x="679" y="1280"/>
                  </a:lnTo>
                  <a:lnTo>
                    <a:pt x="679" y="1280"/>
                  </a:lnTo>
                  <a:lnTo>
                    <a:pt x="638" y="1278"/>
                  </a:lnTo>
                  <a:lnTo>
                    <a:pt x="598" y="1277"/>
                  </a:lnTo>
                  <a:lnTo>
                    <a:pt x="560" y="1273"/>
                  </a:lnTo>
                  <a:lnTo>
                    <a:pt x="524" y="1268"/>
                  </a:lnTo>
                  <a:lnTo>
                    <a:pt x="488" y="1263"/>
                  </a:lnTo>
                  <a:lnTo>
                    <a:pt x="453" y="1255"/>
                  </a:lnTo>
                  <a:lnTo>
                    <a:pt x="419" y="1247"/>
                  </a:lnTo>
                  <a:lnTo>
                    <a:pt x="387" y="1237"/>
                  </a:lnTo>
                  <a:lnTo>
                    <a:pt x="387" y="1237"/>
                  </a:lnTo>
                  <a:lnTo>
                    <a:pt x="356" y="1225"/>
                  </a:lnTo>
                  <a:lnTo>
                    <a:pt x="326" y="1212"/>
                  </a:lnTo>
                  <a:lnTo>
                    <a:pt x="297" y="1199"/>
                  </a:lnTo>
                  <a:lnTo>
                    <a:pt x="270" y="1184"/>
                  </a:lnTo>
                  <a:lnTo>
                    <a:pt x="244" y="1168"/>
                  </a:lnTo>
                  <a:lnTo>
                    <a:pt x="219" y="1151"/>
                  </a:lnTo>
                  <a:lnTo>
                    <a:pt x="196" y="1133"/>
                  </a:lnTo>
                  <a:lnTo>
                    <a:pt x="175" y="1113"/>
                  </a:lnTo>
                  <a:lnTo>
                    <a:pt x="175" y="1113"/>
                  </a:lnTo>
                  <a:lnTo>
                    <a:pt x="153" y="1094"/>
                  </a:lnTo>
                  <a:lnTo>
                    <a:pt x="134" y="1072"/>
                  </a:lnTo>
                  <a:lnTo>
                    <a:pt x="115" y="1049"/>
                  </a:lnTo>
                  <a:lnTo>
                    <a:pt x="99" y="1024"/>
                  </a:lnTo>
                  <a:lnTo>
                    <a:pt x="84" y="1000"/>
                  </a:lnTo>
                  <a:lnTo>
                    <a:pt x="69" y="973"/>
                  </a:lnTo>
                  <a:lnTo>
                    <a:pt x="56" y="947"/>
                  </a:lnTo>
                  <a:lnTo>
                    <a:pt x="45" y="919"/>
                  </a:lnTo>
                  <a:lnTo>
                    <a:pt x="45" y="919"/>
                  </a:lnTo>
                  <a:lnTo>
                    <a:pt x="35" y="889"/>
                  </a:lnTo>
                  <a:lnTo>
                    <a:pt x="25" y="859"/>
                  </a:lnTo>
                  <a:lnTo>
                    <a:pt x="18" y="828"/>
                  </a:lnTo>
                  <a:lnTo>
                    <a:pt x="12" y="797"/>
                  </a:lnTo>
                  <a:lnTo>
                    <a:pt x="7" y="764"/>
                  </a:lnTo>
                  <a:lnTo>
                    <a:pt x="3" y="731"/>
                  </a:lnTo>
                  <a:lnTo>
                    <a:pt x="2" y="696"/>
                  </a:lnTo>
                  <a:lnTo>
                    <a:pt x="0" y="660"/>
                  </a:lnTo>
                  <a:lnTo>
                    <a:pt x="0" y="660"/>
                  </a:lnTo>
                  <a:lnTo>
                    <a:pt x="2" y="619"/>
                  </a:lnTo>
                  <a:lnTo>
                    <a:pt x="5" y="578"/>
                  </a:lnTo>
                  <a:lnTo>
                    <a:pt x="10" y="536"/>
                  </a:lnTo>
                  <a:lnTo>
                    <a:pt x="18" y="495"/>
                  </a:lnTo>
                  <a:lnTo>
                    <a:pt x="18" y="495"/>
                  </a:lnTo>
                  <a:lnTo>
                    <a:pt x="28" y="454"/>
                  </a:lnTo>
                  <a:lnTo>
                    <a:pt x="41" y="414"/>
                  </a:lnTo>
                  <a:lnTo>
                    <a:pt x="56" y="376"/>
                  </a:lnTo>
                  <a:lnTo>
                    <a:pt x="74" y="340"/>
                  </a:lnTo>
                  <a:lnTo>
                    <a:pt x="74" y="340"/>
                  </a:lnTo>
                  <a:lnTo>
                    <a:pt x="94" y="304"/>
                  </a:lnTo>
                  <a:lnTo>
                    <a:pt x="117" y="269"/>
                  </a:lnTo>
                  <a:lnTo>
                    <a:pt x="142" y="236"/>
                  </a:lnTo>
                  <a:lnTo>
                    <a:pt x="170" y="203"/>
                  </a:lnTo>
                  <a:lnTo>
                    <a:pt x="170" y="203"/>
                  </a:lnTo>
                  <a:lnTo>
                    <a:pt x="201" y="174"/>
                  </a:lnTo>
                  <a:lnTo>
                    <a:pt x="234" y="146"/>
                  </a:lnTo>
                  <a:lnTo>
                    <a:pt x="270" y="119"/>
                  </a:lnTo>
                  <a:lnTo>
                    <a:pt x="310" y="96"/>
                  </a:lnTo>
                  <a:lnTo>
                    <a:pt x="310" y="96"/>
                  </a:lnTo>
                  <a:lnTo>
                    <a:pt x="351" y="75"/>
                  </a:lnTo>
                  <a:lnTo>
                    <a:pt x="396" y="55"/>
                  </a:lnTo>
                  <a:lnTo>
                    <a:pt x="442" y="38"/>
                  </a:lnTo>
                  <a:lnTo>
                    <a:pt x="493" y="25"/>
                  </a:lnTo>
                  <a:lnTo>
                    <a:pt x="493" y="25"/>
                  </a:lnTo>
                  <a:lnTo>
                    <a:pt x="546" y="14"/>
                  </a:lnTo>
                  <a:lnTo>
                    <a:pt x="602" y="5"/>
                  </a:lnTo>
                  <a:lnTo>
                    <a:pt x="661" y="2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78" y="0"/>
                  </a:lnTo>
                  <a:lnTo>
                    <a:pt x="829" y="4"/>
                  </a:lnTo>
                  <a:lnTo>
                    <a:pt x="829" y="4"/>
                  </a:lnTo>
                  <a:lnTo>
                    <a:pt x="877" y="9"/>
                  </a:lnTo>
                  <a:lnTo>
                    <a:pt x="923" y="15"/>
                  </a:lnTo>
                  <a:lnTo>
                    <a:pt x="923" y="15"/>
                  </a:lnTo>
                  <a:lnTo>
                    <a:pt x="964" y="22"/>
                  </a:lnTo>
                  <a:lnTo>
                    <a:pt x="1004" y="30"/>
                  </a:lnTo>
                  <a:lnTo>
                    <a:pt x="1004" y="30"/>
                  </a:lnTo>
                  <a:lnTo>
                    <a:pt x="1068" y="45"/>
                  </a:lnTo>
                  <a:lnTo>
                    <a:pt x="1068" y="371"/>
                  </a:lnTo>
                  <a:lnTo>
                    <a:pt x="1068" y="371"/>
                  </a:lnTo>
                  <a:lnTo>
                    <a:pt x="1038" y="358"/>
                  </a:lnTo>
                  <a:lnTo>
                    <a:pt x="1007" y="345"/>
                  </a:lnTo>
                  <a:lnTo>
                    <a:pt x="1007" y="345"/>
                  </a:lnTo>
                  <a:lnTo>
                    <a:pt x="972" y="334"/>
                  </a:lnTo>
                  <a:lnTo>
                    <a:pt x="936" y="324"/>
                  </a:lnTo>
                  <a:lnTo>
                    <a:pt x="936" y="324"/>
                  </a:lnTo>
                  <a:lnTo>
                    <a:pt x="893" y="315"/>
                  </a:lnTo>
                  <a:lnTo>
                    <a:pt x="846" y="307"/>
                  </a:lnTo>
                  <a:lnTo>
                    <a:pt x="846" y="307"/>
                  </a:lnTo>
                  <a:lnTo>
                    <a:pt x="793" y="304"/>
                  </a:lnTo>
                  <a:lnTo>
                    <a:pt x="732" y="302"/>
                  </a:lnTo>
                  <a:lnTo>
                    <a:pt x="732" y="302"/>
                  </a:lnTo>
                  <a:lnTo>
                    <a:pt x="697" y="304"/>
                  </a:lnTo>
                  <a:lnTo>
                    <a:pt x="664" y="307"/>
                  </a:lnTo>
                  <a:lnTo>
                    <a:pt x="633" y="314"/>
                  </a:lnTo>
                  <a:lnTo>
                    <a:pt x="602" y="324"/>
                  </a:lnTo>
                  <a:lnTo>
                    <a:pt x="602" y="324"/>
                  </a:lnTo>
                  <a:lnTo>
                    <a:pt x="572" y="335"/>
                  </a:lnTo>
                  <a:lnTo>
                    <a:pt x="544" y="350"/>
                  </a:lnTo>
                  <a:lnTo>
                    <a:pt x="519" y="366"/>
                  </a:lnTo>
                  <a:lnTo>
                    <a:pt x="494" y="388"/>
                  </a:lnTo>
                  <a:lnTo>
                    <a:pt x="494" y="388"/>
                  </a:lnTo>
                  <a:lnTo>
                    <a:pt x="473" y="409"/>
                  </a:lnTo>
                  <a:lnTo>
                    <a:pt x="453" y="436"/>
                  </a:lnTo>
                  <a:lnTo>
                    <a:pt x="437" y="464"/>
                  </a:lnTo>
                  <a:lnTo>
                    <a:pt x="422" y="495"/>
                  </a:lnTo>
                  <a:lnTo>
                    <a:pt x="422" y="495"/>
                  </a:lnTo>
                  <a:lnTo>
                    <a:pt x="417" y="512"/>
                  </a:lnTo>
                  <a:lnTo>
                    <a:pt x="410" y="530"/>
                  </a:lnTo>
                  <a:lnTo>
                    <a:pt x="402" y="566"/>
                  </a:lnTo>
                  <a:lnTo>
                    <a:pt x="397" y="606"/>
                  </a:lnTo>
                  <a:lnTo>
                    <a:pt x="396" y="648"/>
                  </a:lnTo>
                  <a:lnTo>
                    <a:pt x="396" y="648"/>
                  </a:lnTo>
                  <a:lnTo>
                    <a:pt x="397" y="693"/>
                  </a:lnTo>
                  <a:lnTo>
                    <a:pt x="402" y="736"/>
                  </a:lnTo>
                  <a:lnTo>
                    <a:pt x="407" y="754"/>
                  </a:lnTo>
                  <a:lnTo>
                    <a:pt x="410" y="774"/>
                  </a:lnTo>
                  <a:lnTo>
                    <a:pt x="417" y="790"/>
                  </a:lnTo>
                  <a:lnTo>
                    <a:pt x="422" y="807"/>
                  </a:lnTo>
                  <a:lnTo>
                    <a:pt x="422" y="807"/>
                  </a:lnTo>
                  <a:lnTo>
                    <a:pt x="437" y="836"/>
                  </a:lnTo>
                  <a:lnTo>
                    <a:pt x="453" y="863"/>
                  </a:lnTo>
                  <a:lnTo>
                    <a:pt x="471" y="887"/>
                  </a:lnTo>
                  <a:lnTo>
                    <a:pt x="490" y="907"/>
                  </a:lnTo>
                  <a:lnTo>
                    <a:pt x="490" y="907"/>
                  </a:lnTo>
                  <a:lnTo>
                    <a:pt x="511" y="925"/>
                  </a:lnTo>
                  <a:lnTo>
                    <a:pt x="534" y="940"/>
                  </a:lnTo>
                  <a:lnTo>
                    <a:pt x="559" y="952"/>
                  </a:lnTo>
                  <a:lnTo>
                    <a:pt x="583" y="962"/>
                  </a:lnTo>
                  <a:lnTo>
                    <a:pt x="583" y="962"/>
                  </a:lnTo>
                  <a:lnTo>
                    <a:pt x="610" y="968"/>
                  </a:lnTo>
                  <a:lnTo>
                    <a:pt x="635" y="973"/>
                  </a:lnTo>
                  <a:lnTo>
                    <a:pt x="661" y="975"/>
                  </a:lnTo>
                  <a:lnTo>
                    <a:pt x="686" y="976"/>
                  </a:lnTo>
                  <a:lnTo>
                    <a:pt x="686" y="976"/>
                  </a:lnTo>
                  <a:lnTo>
                    <a:pt x="717" y="976"/>
                  </a:lnTo>
                  <a:lnTo>
                    <a:pt x="743" y="975"/>
                  </a:lnTo>
                  <a:lnTo>
                    <a:pt x="743" y="975"/>
                  </a:lnTo>
                  <a:lnTo>
                    <a:pt x="765" y="972"/>
                  </a:lnTo>
                  <a:lnTo>
                    <a:pt x="780" y="970"/>
                  </a:lnTo>
                  <a:lnTo>
                    <a:pt x="780" y="792"/>
                  </a:lnTo>
                  <a:lnTo>
                    <a:pt x="542" y="792"/>
                  </a:lnTo>
                  <a:lnTo>
                    <a:pt x="542" y="510"/>
                  </a:lnTo>
                  <a:lnTo>
                    <a:pt x="1152" y="510"/>
                  </a:lnTo>
                  <a:lnTo>
                    <a:pt x="1152" y="1176"/>
                  </a:lnTo>
                  <a:lnTo>
                    <a:pt x="1152" y="1176"/>
                  </a:lnTo>
                  <a:lnTo>
                    <a:pt x="1124" y="1191"/>
                  </a:lnTo>
                  <a:lnTo>
                    <a:pt x="1085" y="1207"/>
                  </a:lnTo>
                  <a:lnTo>
                    <a:pt x="1085" y="1207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47750" y="3897313"/>
              <a:ext cx="527050" cy="714375"/>
            </a:xfrm>
            <a:custGeom>
              <a:avLst/>
              <a:gdLst>
                <a:gd name="T0" fmla="*/ 638 w 665"/>
                <a:gd name="T1" fmla="*/ 322 h 900"/>
                <a:gd name="T2" fmla="*/ 638 w 665"/>
                <a:gd name="T3" fmla="*/ 322 h 900"/>
                <a:gd name="T4" fmla="*/ 609 w 665"/>
                <a:gd name="T5" fmla="*/ 313 h 900"/>
                <a:gd name="T6" fmla="*/ 609 w 665"/>
                <a:gd name="T7" fmla="*/ 313 h 900"/>
                <a:gd name="T8" fmla="*/ 577 w 665"/>
                <a:gd name="T9" fmla="*/ 309 h 900"/>
                <a:gd name="T10" fmla="*/ 577 w 665"/>
                <a:gd name="T11" fmla="*/ 309 h 900"/>
                <a:gd name="T12" fmla="*/ 549 w 665"/>
                <a:gd name="T13" fmla="*/ 307 h 900"/>
                <a:gd name="T14" fmla="*/ 549 w 665"/>
                <a:gd name="T15" fmla="*/ 307 h 900"/>
                <a:gd name="T16" fmla="*/ 524 w 665"/>
                <a:gd name="T17" fmla="*/ 307 h 900"/>
                <a:gd name="T18" fmla="*/ 501 w 665"/>
                <a:gd name="T19" fmla="*/ 310 h 900"/>
                <a:gd name="T20" fmla="*/ 482 w 665"/>
                <a:gd name="T21" fmla="*/ 315 h 900"/>
                <a:gd name="T22" fmla="*/ 463 w 665"/>
                <a:gd name="T23" fmla="*/ 322 h 900"/>
                <a:gd name="T24" fmla="*/ 463 w 665"/>
                <a:gd name="T25" fmla="*/ 322 h 900"/>
                <a:gd name="T26" fmla="*/ 447 w 665"/>
                <a:gd name="T27" fmla="*/ 330 h 900"/>
                <a:gd name="T28" fmla="*/ 432 w 665"/>
                <a:gd name="T29" fmla="*/ 342 h 900"/>
                <a:gd name="T30" fmla="*/ 419 w 665"/>
                <a:gd name="T31" fmla="*/ 353 h 900"/>
                <a:gd name="T32" fmla="*/ 407 w 665"/>
                <a:gd name="T33" fmla="*/ 366 h 900"/>
                <a:gd name="T34" fmla="*/ 407 w 665"/>
                <a:gd name="T35" fmla="*/ 366 h 900"/>
                <a:gd name="T36" fmla="*/ 398 w 665"/>
                <a:gd name="T37" fmla="*/ 381 h 900"/>
                <a:gd name="T38" fmla="*/ 389 w 665"/>
                <a:gd name="T39" fmla="*/ 398 h 900"/>
                <a:gd name="T40" fmla="*/ 383 w 665"/>
                <a:gd name="T41" fmla="*/ 414 h 900"/>
                <a:gd name="T42" fmla="*/ 376 w 665"/>
                <a:gd name="T43" fmla="*/ 434 h 900"/>
                <a:gd name="T44" fmla="*/ 376 w 665"/>
                <a:gd name="T45" fmla="*/ 434 h 900"/>
                <a:gd name="T46" fmla="*/ 373 w 665"/>
                <a:gd name="T47" fmla="*/ 454 h 900"/>
                <a:gd name="T48" fmla="*/ 370 w 665"/>
                <a:gd name="T49" fmla="*/ 473 h 900"/>
                <a:gd name="T50" fmla="*/ 368 w 665"/>
                <a:gd name="T51" fmla="*/ 495 h 900"/>
                <a:gd name="T52" fmla="*/ 368 w 665"/>
                <a:gd name="T53" fmla="*/ 516 h 900"/>
                <a:gd name="T54" fmla="*/ 368 w 665"/>
                <a:gd name="T55" fmla="*/ 900 h 900"/>
                <a:gd name="T56" fmla="*/ 0 w 665"/>
                <a:gd name="T57" fmla="*/ 900 h 900"/>
                <a:gd name="T58" fmla="*/ 0 w 665"/>
                <a:gd name="T59" fmla="*/ 17 h 900"/>
                <a:gd name="T60" fmla="*/ 368 w 665"/>
                <a:gd name="T61" fmla="*/ 17 h 900"/>
                <a:gd name="T62" fmla="*/ 368 w 665"/>
                <a:gd name="T63" fmla="*/ 172 h 900"/>
                <a:gd name="T64" fmla="*/ 371 w 665"/>
                <a:gd name="T65" fmla="*/ 172 h 900"/>
                <a:gd name="T66" fmla="*/ 371 w 665"/>
                <a:gd name="T67" fmla="*/ 172 h 900"/>
                <a:gd name="T68" fmla="*/ 379 w 665"/>
                <a:gd name="T69" fmla="*/ 152 h 900"/>
                <a:gd name="T70" fmla="*/ 389 w 665"/>
                <a:gd name="T71" fmla="*/ 132 h 900"/>
                <a:gd name="T72" fmla="*/ 401 w 665"/>
                <a:gd name="T73" fmla="*/ 114 h 900"/>
                <a:gd name="T74" fmla="*/ 412 w 665"/>
                <a:gd name="T75" fmla="*/ 98 h 900"/>
                <a:gd name="T76" fmla="*/ 424 w 665"/>
                <a:gd name="T77" fmla="*/ 83 h 900"/>
                <a:gd name="T78" fmla="*/ 437 w 665"/>
                <a:gd name="T79" fmla="*/ 68 h 900"/>
                <a:gd name="T80" fmla="*/ 452 w 665"/>
                <a:gd name="T81" fmla="*/ 56 h 900"/>
                <a:gd name="T82" fmla="*/ 467 w 665"/>
                <a:gd name="T83" fmla="*/ 45 h 900"/>
                <a:gd name="T84" fmla="*/ 467 w 665"/>
                <a:gd name="T85" fmla="*/ 45 h 900"/>
                <a:gd name="T86" fmla="*/ 483 w 665"/>
                <a:gd name="T87" fmla="*/ 33 h 900"/>
                <a:gd name="T88" fmla="*/ 500 w 665"/>
                <a:gd name="T89" fmla="*/ 25 h 900"/>
                <a:gd name="T90" fmla="*/ 516 w 665"/>
                <a:gd name="T91" fmla="*/ 18 h 900"/>
                <a:gd name="T92" fmla="*/ 534 w 665"/>
                <a:gd name="T93" fmla="*/ 12 h 900"/>
                <a:gd name="T94" fmla="*/ 552 w 665"/>
                <a:gd name="T95" fmla="*/ 7 h 900"/>
                <a:gd name="T96" fmla="*/ 572 w 665"/>
                <a:gd name="T97" fmla="*/ 4 h 900"/>
                <a:gd name="T98" fmla="*/ 592 w 665"/>
                <a:gd name="T99" fmla="*/ 2 h 900"/>
                <a:gd name="T100" fmla="*/ 612 w 665"/>
                <a:gd name="T101" fmla="*/ 0 h 900"/>
                <a:gd name="T102" fmla="*/ 612 w 665"/>
                <a:gd name="T103" fmla="*/ 0 h 900"/>
                <a:gd name="T104" fmla="*/ 632 w 665"/>
                <a:gd name="T105" fmla="*/ 2 h 900"/>
                <a:gd name="T106" fmla="*/ 645 w 665"/>
                <a:gd name="T107" fmla="*/ 4 h 900"/>
                <a:gd name="T108" fmla="*/ 645 w 665"/>
                <a:gd name="T109" fmla="*/ 4 h 900"/>
                <a:gd name="T110" fmla="*/ 665 w 665"/>
                <a:gd name="T111" fmla="*/ 12 h 900"/>
                <a:gd name="T112" fmla="*/ 665 w 665"/>
                <a:gd name="T113" fmla="*/ 332 h 900"/>
                <a:gd name="T114" fmla="*/ 665 w 665"/>
                <a:gd name="T115" fmla="*/ 332 h 900"/>
                <a:gd name="T116" fmla="*/ 638 w 665"/>
                <a:gd name="T117" fmla="*/ 322 h 900"/>
                <a:gd name="T118" fmla="*/ 638 w 665"/>
                <a:gd name="T119" fmla="*/ 322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5" h="900">
                  <a:moveTo>
                    <a:pt x="638" y="322"/>
                  </a:moveTo>
                  <a:lnTo>
                    <a:pt x="638" y="322"/>
                  </a:lnTo>
                  <a:lnTo>
                    <a:pt x="609" y="313"/>
                  </a:lnTo>
                  <a:lnTo>
                    <a:pt x="609" y="313"/>
                  </a:lnTo>
                  <a:lnTo>
                    <a:pt x="577" y="309"/>
                  </a:lnTo>
                  <a:lnTo>
                    <a:pt x="577" y="309"/>
                  </a:lnTo>
                  <a:lnTo>
                    <a:pt x="549" y="307"/>
                  </a:lnTo>
                  <a:lnTo>
                    <a:pt x="549" y="307"/>
                  </a:lnTo>
                  <a:lnTo>
                    <a:pt x="524" y="307"/>
                  </a:lnTo>
                  <a:lnTo>
                    <a:pt x="501" y="310"/>
                  </a:lnTo>
                  <a:lnTo>
                    <a:pt x="482" y="315"/>
                  </a:lnTo>
                  <a:lnTo>
                    <a:pt x="463" y="322"/>
                  </a:lnTo>
                  <a:lnTo>
                    <a:pt x="463" y="322"/>
                  </a:lnTo>
                  <a:lnTo>
                    <a:pt x="447" y="330"/>
                  </a:lnTo>
                  <a:lnTo>
                    <a:pt x="432" y="342"/>
                  </a:lnTo>
                  <a:lnTo>
                    <a:pt x="419" y="353"/>
                  </a:lnTo>
                  <a:lnTo>
                    <a:pt x="407" y="366"/>
                  </a:lnTo>
                  <a:lnTo>
                    <a:pt x="407" y="366"/>
                  </a:lnTo>
                  <a:lnTo>
                    <a:pt x="398" y="381"/>
                  </a:lnTo>
                  <a:lnTo>
                    <a:pt x="389" y="398"/>
                  </a:lnTo>
                  <a:lnTo>
                    <a:pt x="383" y="414"/>
                  </a:lnTo>
                  <a:lnTo>
                    <a:pt x="376" y="434"/>
                  </a:lnTo>
                  <a:lnTo>
                    <a:pt x="376" y="434"/>
                  </a:lnTo>
                  <a:lnTo>
                    <a:pt x="373" y="454"/>
                  </a:lnTo>
                  <a:lnTo>
                    <a:pt x="370" y="473"/>
                  </a:lnTo>
                  <a:lnTo>
                    <a:pt x="368" y="495"/>
                  </a:lnTo>
                  <a:lnTo>
                    <a:pt x="368" y="516"/>
                  </a:lnTo>
                  <a:lnTo>
                    <a:pt x="368" y="900"/>
                  </a:lnTo>
                  <a:lnTo>
                    <a:pt x="0" y="900"/>
                  </a:lnTo>
                  <a:lnTo>
                    <a:pt x="0" y="17"/>
                  </a:lnTo>
                  <a:lnTo>
                    <a:pt x="368" y="17"/>
                  </a:lnTo>
                  <a:lnTo>
                    <a:pt x="368" y="172"/>
                  </a:lnTo>
                  <a:lnTo>
                    <a:pt x="371" y="172"/>
                  </a:lnTo>
                  <a:lnTo>
                    <a:pt x="371" y="172"/>
                  </a:lnTo>
                  <a:lnTo>
                    <a:pt x="379" y="152"/>
                  </a:lnTo>
                  <a:lnTo>
                    <a:pt x="389" y="132"/>
                  </a:lnTo>
                  <a:lnTo>
                    <a:pt x="401" y="114"/>
                  </a:lnTo>
                  <a:lnTo>
                    <a:pt x="412" y="98"/>
                  </a:lnTo>
                  <a:lnTo>
                    <a:pt x="424" y="83"/>
                  </a:lnTo>
                  <a:lnTo>
                    <a:pt x="437" y="68"/>
                  </a:lnTo>
                  <a:lnTo>
                    <a:pt x="452" y="56"/>
                  </a:lnTo>
                  <a:lnTo>
                    <a:pt x="467" y="45"/>
                  </a:lnTo>
                  <a:lnTo>
                    <a:pt x="467" y="45"/>
                  </a:lnTo>
                  <a:lnTo>
                    <a:pt x="483" y="33"/>
                  </a:lnTo>
                  <a:lnTo>
                    <a:pt x="500" y="25"/>
                  </a:lnTo>
                  <a:lnTo>
                    <a:pt x="516" y="18"/>
                  </a:lnTo>
                  <a:lnTo>
                    <a:pt x="534" y="12"/>
                  </a:lnTo>
                  <a:lnTo>
                    <a:pt x="552" y="7"/>
                  </a:lnTo>
                  <a:lnTo>
                    <a:pt x="572" y="4"/>
                  </a:lnTo>
                  <a:lnTo>
                    <a:pt x="592" y="2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632" y="2"/>
                  </a:lnTo>
                  <a:lnTo>
                    <a:pt x="645" y="4"/>
                  </a:lnTo>
                  <a:lnTo>
                    <a:pt x="645" y="4"/>
                  </a:lnTo>
                  <a:lnTo>
                    <a:pt x="665" y="12"/>
                  </a:lnTo>
                  <a:lnTo>
                    <a:pt x="665" y="332"/>
                  </a:lnTo>
                  <a:lnTo>
                    <a:pt x="665" y="332"/>
                  </a:lnTo>
                  <a:lnTo>
                    <a:pt x="638" y="322"/>
                  </a:lnTo>
                  <a:lnTo>
                    <a:pt x="638" y="322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1619250" y="3894138"/>
              <a:ext cx="695325" cy="735013"/>
            </a:xfrm>
            <a:custGeom>
              <a:avLst/>
              <a:gdLst>
                <a:gd name="T0" fmla="*/ 535 w 875"/>
                <a:gd name="T1" fmla="*/ 770 h 927"/>
                <a:gd name="T2" fmla="*/ 514 w 875"/>
                <a:gd name="T3" fmla="*/ 805 h 927"/>
                <a:gd name="T4" fmla="*/ 474 w 875"/>
                <a:gd name="T5" fmla="*/ 849 h 927"/>
                <a:gd name="T6" fmla="*/ 428 w 875"/>
                <a:gd name="T7" fmla="*/ 886 h 927"/>
                <a:gd name="T8" fmla="*/ 392 w 875"/>
                <a:gd name="T9" fmla="*/ 904 h 927"/>
                <a:gd name="T10" fmla="*/ 334 w 875"/>
                <a:gd name="T11" fmla="*/ 920 h 927"/>
                <a:gd name="T12" fmla="*/ 267 w 875"/>
                <a:gd name="T13" fmla="*/ 927 h 927"/>
                <a:gd name="T14" fmla="*/ 204 w 875"/>
                <a:gd name="T15" fmla="*/ 920 h 927"/>
                <a:gd name="T16" fmla="*/ 150 w 875"/>
                <a:gd name="T17" fmla="*/ 905 h 927"/>
                <a:gd name="T18" fmla="*/ 84 w 875"/>
                <a:gd name="T19" fmla="*/ 864 h 927"/>
                <a:gd name="T20" fmla="*/ 51 w 875"/>
                <a:gd name="T21" fmla="*/ 828 h 927"/>
                <a:gd name="T22" fmla="*/ 16 w 875"/>
                <a:gd name="T23" fmla="*/ 760 h 927"/>
                <a:gd name="T24" fmla="*/ 5 w 875"/>
                <a:gd name="T25" fmla="*/ 709 h 927"/>
                <a:gd name="T26" fmla="*/ 0 w 875"/>
                <a:gd name="T27" fmla="*/ 653 h 927"/>
                <a:gd name="T28" fmla="*/ 8 w 875"/>
                <a:gd name="T29" fmla="*/ 581 h 927"/>
                <a:gd name="T30" fmla="*/ 21 w 875"/>
                <a:gd name="T31" fmla="*/ 533 h 927"/>
                <a:gd name="T32" fmla="*/ 61 w 875"/>
                <a:gd name="T33" fmla="*/ 467 h 927"/>
                <a:gd name="T34" fmla="*/ 103 w 875"/>
                <a:gd name="T35" fmla="*/ 429 h 927"/>
                <a:gd name="T36" fmla="*/ 158 w 875"/>
                <a:gd name="T37" fmla="*/ 396 h 927"/>
                <a:gd name="T38" fmla="*/ 273 w 875"/>
                <a:gd name="T39" fmla="*/ 360 h 927"/>
                <a:gd name="T40" fmla="*/ 539 w 875"/>
                <a:gd name="T41" fmla="*/ 323 h 927"/>
                <a:gd name="T42" fmla="*/ 534 w 875"/>
                <a:gd name="T43" fmla="*/ 292 h 927"/>
                <a:gd name="T44" fmla="*/ 522 w 875"/>
                <a:gd name="T45" fmla="*/ 274 h 927"/>
                <a:gd name="T46" fmla="*/ 499 w 875"/>
                <a:gd name="T47" fmla="*/ 251 h 927"/>
                <a:gd name="T48" fmla="*/ 478 w 875"/>
                <a:gd name="T49" fmla="*/ 239 h 927"/>
                <a:gd name="T50" fmla="*/ 453 w 875"/>
                <a:gd name="T51" fmla="*/ 231 h 927"/>
                <a:gd name="T52" fmla="*/ 397 w 875"/>
                <a:gd name="T53" fmla="*/ 225 h 927"/>
                <a:gd name="T54" fmla="*/ 308 w 875"/>
                <a:gd name="T55" fmla="*/ 233 h 927"/>
                <a:gd name="T56" fmla="*/ 225 w 875"/>
                <a:gd name="T57" fmla="*/ 251 h 927"/>
                <a:gd name="T58" fmla="*/ 150 w 875"/>
                <a:gd name="T59" fmla="*/ 279 h 927"/>
                <a:gd name="T60" fmla="*/ 84 w 875"/>
                <a:gd name="T61" fmla="*/ 71 h 927"/>
                <a:gd name="T62" fmla="*/ 159 w 875"/>
                <a:gd name="T63" fmla="*/ 43 h 927"/>
                <a:gd name="T64" fmla="*/ 253 w 875"/>
                <a:gd name="T65" fmla="*/ 22 h 927"/>
                <a:gd name="T66" fmla="*/ 352 w 875"/>
                <a:gd name="T67" fmla="*/ 5 h 927"/>
                <a:gd name="T68" fmla="*/ 446 w 875"/>
                <a:gd name="T69" fmla="*/ 0 h 927"/>
                <a:gd name="T70" fmla="*/ 558 w 875"/>
                <a:gd name="T71" fmla="*/ 7 h 927"/>
                <a:gd name="T72" fmla="*/ 629 w 875"/>
                <a:gd name="T73" fmla="*/ 20 h 927"/>
                <a:gd name="T74" fmla="*/ 670 w 875"/>
                <a:gd name="T75" fmla="*/ 33 h 927"/>
                <a:gd name="T76" fmla="*/ 723 w 875"/>
                <a:gd name="T77" fmla="*/ 58 h 927"/>
                <a:gd name="T78" fmla="*/ 769 w 875"/>
                <a:gd name="T79" fmla="*/ 93 h 927"/>
                <a:gd name="T80" fmla="*/ 794 w 875"/>
                <a:gd name="T81" fmla="*/ 117 h 927"/>
                <a:gd name="T82" fmla="*/ 825 w 875"/>
                <a:gd name="T83" fmla="*/ 164 h 927"/>
                <a:gd name="T84" fmla="*/ 847 w 875"/>
                <a:gd name="T85" fmla="*/ 216 h 927"/>
                <a:gd name="T86" fmla="*/ 863 w 875"/>
                <a:gd name="T87" fmla="*/ 276 h 927"/>
                <a:gd name="T88" fmla="*/ 875 w 875"/>
                <a:gd name="T89" fmla="*/ 417 h 927"/>
                <a:gd name="T90" fmla="*/ 415 w 875"/>
                <a:gd name="T91" fmla="*/ 518 h 927"/>
                <a:gd name="T92" fmla="*/ 377 w 875"/>
                <a:gd name="T93" fmla="*/ 528 h 927"/>
                <a:gd name="T94" fmla="*/ 347 w 875"/>
                <a:gd name="T95" fmla="*/ 546 h 927"/>
                <a:gd name="T96" fmla="*/ 324 w 875"/>
                <a:gd name="T97" fmla="*/ 587 h 927"/>
                <a:gd name="T98" fmla="*/ 323 w 875"/>
                <a:gd name="T99" fmla="*/ 619 h 927"/>
                <a:gd name="T100" fmla="*/ 333 w 875"/>
                <a:gd name="T101" fmla="*/ 648 h 927"/>
                <a:gd name="T102" fmla="*/ 347 w 875"/>
                <a:gd name="T103" fmla="*/ 666 h 927"/>
                <a:gd name="T104" fmla="*/ 369 w 875"/>
                <a:gd name="T105" fmla="*/ 680 h 927"/>
                <a:gd name="T106" fmla="*/ 398 w 875"/>
                <a:gd name="T107" fmla="*/ 686 h 927"/>
                <a:gd name="T108" fmla="*/ 423 w 875"/>
                <a:gd name="T109" fmla="*/ 686 h 927"/>
                <a:gd name="T110" fmla="*/ 461 w 875"/>
                <a:gd name="T111" fmla="*/ 676 h 927"/>
                <a:gd name="T112" fmla="*/ 484 w 875"/>
                <a:gd name="T113" fmla="*/ 663 h 927"/>
                <a:gd name="T114" fmla="*/ 502 w 875"/>
                <a:gd name="T115" fmla="*/ 645 h 927"/>
                <a:gd name="T116" fmla="*/ 524 w 875"/>
                <a:gd name="T117" fmla="*/ 610 h 927"/>
                <a:gd name="T118" fmla="*/ 534 w 875"/>
                <a:gd name="T119" fmla="*/ 582 h 927"/>
                <a:gd name="T120" fmla="*/ 539 w 875"/>
                <a:gd name="T121" fmla="*/ 534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75" h="927">
                  <a:moveTo>
                    <a:pt x="539" y="905"/>
                  </a:moveTo>
                  <a:lnTo>
                    <a:pt x="539" y="770"/>
                  </a:lnTo>
                  <a:lnTo>
                    <a:pt x="535" y="770"/>
                  </a:lnTo>
                  <a:lnTo>
                    <a:pt x="535" y="770"/>
                  </a:lnTo>
                  <a:lnTo>
                    <a:pt x="525" y="788"/>
                  </a:lnTo>
                  <a:lnTo>
                    <a:pt x="514" y="805"/>
                  </a:lnTo>
                  <a:lnTo>
                    <a:pt x="501" y="821"/>
                  </a:lnTo>
                  <a:lnTo>
                    <a:pt x="487" y="836"/>
                  </a:lnTo>
                  <a:lnTo>
                    <a:pt x="474" y="849"/>
                  </a:lnTo>
                  <a:lnTo>
                    <a:pt x="459" y="863"/>
                  </a:lnTo>
                  <a:lnTo>
                    <a:pt x="445" y="874"/>
                  </a:lnTo>
                  <a:lnTo>
                    <a:pt x="428" y="886"/>
                  </a:lnTo>
                  <a:lnTo>
                    <a:pt x="428" y="886"/>
                  </a:lnTo>
                  <a:lnTo>
                    <a:pt x="410" y="894"/>
                  </a:lnTo>
                  <a:lnTo>
                    <a:pt x="392" y="904"/>
                  </a:lnTo>
                  <a:lnTo>
                    <a:pt x="374" y="910"/>
                  </a:lnTo>
                  <a:lnTo>
                    <a:pt x="354" y="915"/>
                  </a:lnTo>
                  <a:lnTo>
                    <a:pt x="334" y="920"/>
                  </a:lnTo>
                  <a:lnTo>
                    <a:pt x="313" y="924"/>
                  </a:lnTo>
                  <a:lnTo>
                    <a:pt x="290" y="925"/>
                  </a:lnTo>
                  <a:lnTo>
                    <a:pt x="267" y="927"/>
                  </a:lnTo>
                  <a:lnTo>
                    <a:pt x="267" y="927"/>
                  </a:lnTo>
                  <a:lnTo>
                    <a:pt x="234" y="925"/>
                  </a:lnTo>
                  <a:lnTo>
                    <a:pt x="204" y="920"/>
                  </a:lnTo>
                  <a:lnTo>
                    <a:pt x="176" y="914"/>
                  </a:lnTo>
                  <a:lnTo>
                    <a:pt x="150" y="905"/>
                  </a:lnTo>
                  <a:lnTo>
                    <a:pt x="150" y="905"/>
                  </a:lnTo>
                  <a:lnTo>
                    <a:pt x="125" y="894"/>
                  </a:lnTo>
                  <a:lnTo>
                    <a:pt x="103" y="881"/>
                  </a:lnTo>
                  <a:lnTo>
                    <a:pt x="84" y="864"/>
                  </a:lnTo>
                  <a:lnTo>
                    <a:pt x="66" y="848"/>
                  </a:lnTo>
                  <a:lnTo>
                    <a:pt x="66" y="848"/>
                  </a:lnTo>
                  <a:lnTo>
                    <a:pt x="51" y="828"/>
                  </a:lnTo>
                  <a:lnTo>
                    <a:pt x="38" y="806"/>
                  </a:lnTo>
                  <a:lnTo>
                    <a:pt x="26" y="783"/>
                  </a:lnTo>
                  <a:lnTo>
                    <a:pt x="16" y="760"/>
                  </a:lnTo>
                  <a:lnTo>
                    <a:pt x="16" y="760"/>
                  </a:lnTo>
                  <a:lnTo>
                    <a:pt x="9" y="736"/>
                  </a:lnTo>
                  <a:lnTo>
                    <a:pt x="5" y="709"/>
                  </a:lnTo>
                  <a:lnTo>
                    <a:pt x="1" y="681"/>
                  </a:lnTo>
                  <a:lnTo>
                    <a:pt x="0" y="653"/>
                  </a:lnTo>
                  <a:lnTo>
                    <a:pt x="0" y="653"/>
                  </a:lnTo>
                  <a:lnTo>
                    <a:pt x="1" y="630"/>
                  </a:lnTo>
                  <a:lnTo>
                    <a:pt x="3" y="605"/>
                  </a:lnTo>
                  <a:lnTo>
                    <a:pt x="8" y="581"/>
                  </a:lnTo>
                  <a:lnTo>
                    <a:pt x="13" y="558"/>
                  </a:lnTo>
                  <a:lnTo>
                    <a:pt x="13" y="558"/>
                  </a:lnTo>
                  <a:lnTo>
                    <a:pt x="21" y="533"/>
                  </a:lnTo>
                  <a:lnTo>
                    <a:pt x="31" y="510"/>
                  </a:lnTo>
                  <a:lnTo>
                    <a:pt x="46" y="488"/>
                  </a:lnTo>
                  <a:lnTo>
                    <a:pt x="61" y="467"/>
                  </a:lnTo>
                  <a:lnTo>
                    <a:pt x="61" y="467"/>
                  </a:lnTo>
                  <a:lnTo>
                    <a:pt x="80" y="447"/>
                  </a:lnTo>
                  <a:lnTo>
                    <a:pt x="103" y="429"/>
                  </a:lnTo>
                  <a:lnTo>
                    <a:pt x="130" y="411"/>
                  </a:lnTo>
                  <a:lnTo>
                    <a:pt x="158" y="396"/>
                  </a:lnTo>
                  <a:lnTo>
                    <a:pt x="158" y="396"/>
                  </a:lnTo>
                  <a:lnTo>
                    <a:pt x="192" y="381"/>
                  </a:lnTo>
                  <a:lnTo>
                    <a:pt x="230" y="370"/>
                  </a:lnTo>
                  <a:lnTo>
                    <a:pt x="273" y="360"/>
                  </a:lnTo>
                  <a:lnTo>
                    <a:pt x="321" y="351"/>
                  </a:lnTo>
                  <a:lnTo>
                    <a:pt x="539" y="323"/>
                  </a:lnTo>
                  <a:lnTo>
                    <a:pt x="539" y="323"/>
                  </a:lnTo>
                  <a:lnTo>
                    <a:pt x="539" y="312"/>
                  </a:lnTo>
                  <a:lnTo>
                    <a:pt x="537" y="302"/>
                  </a:lnTo>
                  <a:lnTo>
                    <a:pt x="534" y="292"/>
                  </a:lnTo>
                  <a:lnTo>
                    <a:pt x="529" y="282"/>
                  </a:lnTo>
                  <a:lnTo>
                    <a:pt x="529" y="282"/>
                  </a:lnTo>
                  <a:lnTo>
                    <a:pt x="522" y="274"/>
                  </a:lnTo>
                  <a:lnTo>
                    <a:pt x="516" y="266"/>
                  </a:lnTo>
                  <a:lnTo>
                    <a:pt x="507" y="259"/>
                  </a:lnTo>
                  <a:lnTo>
                    <a:pt x="499" y="251"/>
                  </a:lnTo>
                  <a:lnTo>
                    <a:pt x="499" y="251"/>
                  </a:lnTo>
                  <a:lnTo>
                    <a:pt x="489" y="246"/>
                  </a:lnTo>
                  <a:lnTo>
                    <a:pt x="478" y="239"/>
                  </a:lnTo>
                  <a:lnTo>
                    <a:pt x="466" y="236"/>
                  </a:lnTo>
                  <a:lnTo>
                    <a:pt x="453" y="231"/>
                  </a:lnTo>
                  <a:lnTo>
                    <a:pt x="453" y="231"/>
                  </a:lnTo>
                  <a:lnTo>
                    <a:pt x="427" y="226"/>
                  </a:lnTo>
                  <a:lnTo>
                    <a:pt x="397" y="225"/>
                  </a:lnTo>
                  <a:lnTo>
                    <a:pt x="397" y="225"/>
                  </a:lnTo>
                  <a:lnTo>
                    <a:pt x="352" y="226"/>
                  </a:lnTo>
                  <a:lnTo>
                    <a:pt x="308" y="233"/>
                  </a:lnTo>
                  <a:lnTo>
                    <a:pt x="308" y="233"/>
                  </a:lnTo>
                  <a:lnTo>
                    <a:pt x="267" y="241"/>
                  </a:lnTo>
                  <a:lnTo>
                    <a:pt x="225" y="251"/>
                  </a:lnTo>
                  <a:lnTo>
                    <a:pt x="225" y="251"/>
                  </a:lnTo>
                  <a:lnTo>
                    <a:pt x="186" y="264"/>
                  </a:lnTo>
                  <a:lnTo>
                    <a:pt x="150" y="279"/>
                  </a:lnTo>
                  <a:lnTo>
                    <a:pt x="150" y="279"/>
                  </a:lnTo>
                  <a:lnTo>
                    <a:pt x="115" y="294"/>
                  </a:lnTo>
                  <a:lnTo>
                    <a:pt x="84" y="310"/>
                  </a:lnTo>
                  <a:lnTo>
                    <a:pt x="84" y="71"/>
                  </a:lnTo>
                  <a:lnTo>
                    <a:pt x="84" y="71"/>
                  </a:lnTo>
                  <a:lnTo>
                    <a:pt x="118" y="56"/>
                  </a:lnTo>
                  <a:lnTo>
                    <a:pt x="159" y="43"/>
                  </a:lnTo>
                  <a:lnTo>
                    <a:pt x="159" y="43"/>
                  </a:lnTo>
                  <a:lnTo>
                    <a:pt x="206" y="32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303" y="12"/>
                  </a:lnTo>
                  <a:lnTo>
                    <a:pt x="352" y="5"/>
                  </a:lnTo>
                  <a:lnTo>
                    <a:pt x="352" y="5"/>
                  </a:lnTo>
                  <a:lnTo>
                    <a:pt x="402" y="2"/>
                  </a:lnTo>
                  <a:lnTo>
                    <a:pt x="446" y="0"/>
                  </a:lnTo>
                  <a:lnTo>
                    <a:pt x="446" y="0"/>
                  </a:lnTo>
                  <a:lnTo>
                    <a:pt x="506" y="2"/>
                  </a:lnTo>
                  <a:lnTo>
                    <a:pt x="558" y="7"/>
                  </a:lnTo>
                  <a:lnTo>
                    <a:pt x="583" y="10"/>
                  </a:lnTo>
                  <a:lnTo>
                    <a:pt x="606" y="15"/>
                  </a:lnTo>
                  <a:lnTo>
                    <a:pt x="629" y="20"/>
                  </a:lnTo>
                  <a:lnTo>
                    <a:pt x="649" y="27"/>
                  </a:lnTo>
                  <a:lnTo>
                    <a:pt x="649" y="27"/>
                  </a:lnTo>
                  <a:lnTo>
                    <a:pt x="670" y="33"/>
                  </a:lnTo>
                  <a:lnTo>
                    <a:pt x="689" y="42"/>
                  </a:lnTo>
                  <a:lnTo>
                    <a:pt x="707" y="50"/>
                  </a:lnTo>
                  <a:lnTo>
                    <a:pt x="723" y="58"/>
                  </a:lnTo>
                  <a:lnTo>
                    <a:pt x="740" y="70"/>
                  </a:lnTo>
                  <a:lnTo>
                    <a:pt x="755" y="79"/>
                  </a:lnTo>
                  <a:lnTo>
                    <a:pt x="769" y="93"/>
                  </a:lnTo>
                  <a:lnTo>
                    <a:pt x="783" y="104"/>
                  </a:lnTo>
                  <a:lnTo>
                    <a:pt x="783" y="104"/>
                  </a:lnTo>
                  <a:lnTo>
                    <a:pt x="794" y="117"/>
                  </a:lnTo>
                  <a:lnTo>
                    <a:pt x="806" y="132"/>
                  </a:lnTo>
                  <a:lnTo>
                    <a:pt x="816" y="147"/>
                  </a:lnTo>
                  <a:lnTo>
                    <a:pt x="825" y="164"/>
                  </a:lnTo>
                  <a:lnTo>
                    <a:pt x="834" y="180"/>
                  </a:lnTo>
                  <a:lnTo>
                    <a:pt x="840" y="198"/>
                  </a:lnTo>
                  <a:lnTo>
                    <a:pt x="847" y="216"/>
                  </a:lnTo>
                  <a:lnTo>
                    <a:pt x="853" y="234"/>
                  </a:lnTo>
                  <a:lnTo>
                    <a:pt x="853" y="234"/>
                  </a:lnTo>
                  <a:lnTo>
                    <a:pt x="863" y="276"/>
                  </a:lnTo>
                  <a:lnTo>
                    <a:pt x="870" y="320"/>
                  </a:lnTo>
                  <a:lnTo>
                    <a:pt x="873" y="366"/>
                  </a:lnTo>
                  <a:lnTo>
                    <a:pt x="875" y="417"/>
                  </a:lnTo>
                  <a:lnTo>
                    <a:pt x="875" y="905"/>
                  </a:lnTo>
                  <a:lnTo>
                    <a:pt x="539" y="905"/>
                  </a:lnTo>
                  <a:close/>
                  <a:moveTo>
                    <a:pt x="415" y="518"/>
                  </a:moveTo>
                  <a:lnTo>
                    <a:pt x="415" y="518"/>
                  </a:lnTo>
                  <a:lnTo>
                    <a:pt x="395" y="521"/>
                  </a:lnTo>
                  <a:lnTo>
                    <a:pt x="377" y="528"/>
                  </a:lnTo>
                  <a:lnTo>
                    <a:pt x="361" y="536"/>
                  </a:lnTo>
                  <a:lnTo>
                    <a:pt x="347" y="546"/>
                  </a:lnTo>
                  <a:lnTo>
                    <a:pt x="347" y="546"/>
                  </a:lnTo>
                  <a:lnTo>
                    <a:pt x="336" y="558"/>
                  </a:lnTo>
                  <a:lnTo>
                    <a:pt x="328" y="571"/>
                  </a:lnTo>
                  <a:lnTo>
                    <a:pt x="324" y="587"/>
                  </a:lnTo>
                  <a:lnTo>
                    <a:pt x="323" y="604"/>
                  </a:lnTo>
                  <a:lnTo>
                    <a:pt x="323" y="604"/>
                  </a:lnTo>
                  <a:lnTo>
                    <a:pt x="323" y="619"/>
                  </a:lnTo>
                  <a:lnTo>
                    <a:pt x="326" y="633"/>
                  </a:lnTo>
                  <a:lnTo>
                    <a:pt x="326" y="633"/>
                  </a:lnTo>
                  <a:lnTo>
                    <a:pt x="333" y="648"/>
                  </a:lnTo>
                  <a:lnTo>
                    <a:pt x="342" y="660"/>
                  </a:lnTo>
                  <a:lnTo>
                    <a:pt x="342" y="660"/>
                  </a:lnTo>
                  <a:lnTo>
                    <a:pt x="347" y="666"/>
                  </a:lnTo>
                  <a:lnTo>
                    <a:pt x="354" y="671"/>
                  </a:lnTo>
                  <a:lnTo>
                    <a:pt x="369" y="680"/>
                  </a:lnTo>
                  <a:lnTo>
                    <a:pt x="369" y="680"/>
                  </a:lnTo>
                  <a:lnTo>
                    <a:pt x="379" y="683"/>
                  </a:lnTo>
                  <a:lnTo>
                    <a:pt x="387" y="686"/>
                  </a:lnTo>
                  <a:lnTo>
                    <a:pt x="398" y="686"/>
                  </a:lnTo>
                  <a:lnTo>
                    <a:pt x="410" y="688"/>
                  </a:lnTo>
                  <a:lnTo>
                    <a:pt x="410" y="688"/>
                  </a:lnTo>
                  <a:lnTo>
                    <a:pt x="423" y="686"/>
                  </a:lnTo>
                  <a:lnTo>
                    <a:pt x="436" y="684"/>
                  </a:lnTo>
                  <a:lnTo>
                    <a:pt x="450" y="681"/>
                  </a:lnTo>
                  <a:lnTo>
                    <a:pt x="461" y="676"/>
                  </a:lnTo>
                  <a:lnTo>
                    <a:pt x="461" y="676"/>
                  </a:lnTo>
                  <a:lnTo>
                    <a:pt x="473" y="671"/>
                  </a:lnTo>
                  <a:lnTo>
                    <a:pt x="484" y="663"/>
                  </a:lnTo>
                  <a:lnTo>
                    <a:pt x="492" y="655"/>
                  </a:lnTo>
                  <a:lnTo>
                    <a:pt x="502" y="645"/>
                  </a:lnTo>
                  <a:lnTo>
                    <a:pt x="502" y="645"/>
                  </a:lnTo>
                  <a:lnTo>
                    <a:pt x="511" y="635"/>
                  </a:lnTo>
                  <a:lnTo>
                    <a:pt x="517" y="623"/>
                  </a:lnTo>
                  <a:lnTo>
                    <a:pt x="524" y="610"/>
                  </a:lnTo>
                  <a:lnTo>
                    <a:pt x="529" y="597"/>
                  </a:lnTo>
                  <a:lnTo>
                    <a:pt x="529" y="597"/>
                  </a:lnTo>
                  <a:lnTo>
                    <a:pt x="534" y="582"/>
                  </a:lnTo>
                  <a:lnTo>
                    <a:pt x="537" y="567"/>
                  </a:lnTo>
                  <a:lnTo>
                    <a:pt x="539" y="551"/>
                  </a:lnTo>
                  <a:lnTo>
                    <a:pt x="539" y="534"/>
                  </a:lnTo>
                  <a:lnTo>
                    <a:pt x="539" y="500"/>
                  </a:lnTo>
                  <a:lnTo>
                    <a:pt x="415" y="518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2446338" y="3894138"/>
              <a:ext cx="790575" cy="1039813"/>
            </a:xfrm>
            <a:custGeom>
              <a:avLst/>
              <a:gdLst>
                <a:gd name="T0" fmla="*/ 994 w 996"/>
                <a:gd name="T1" fmla="*/ 493 h 1311"/>
                <a:gd name="T2" fmla="*/ 984 w 996"/>
                <a:gd name="T3" fmla="*/ 572 h 1311"/>
                <a:gd name="T4" fmla="*/ 965 w 996"/>
                <a:gd name="T5" fmla="*/ 645 h 1311"/>
                <a:gd name="T6" fmla="*/ 940 w 996"/>
                <a:gd name="T7" fmla="*/ 709 h 1311"/>
                <a:gd name="T8" fmla="*/ 907 w 996"/>
                <a:gd name="T9" fmla="*/ 765 h 1311"/>
                <a:gd name="T10" fmla="*/ 882 w 996"/>
                <a:gd name="T11" fmla="*/ 798 h 1311"/>
                <a:gd name="T12" fmla="*/ 839 w 996"/>
                <a:gd name="T13" fmla="*/ 841 h 1311"/>
                <a:gd name="T14" fmla="*/ 792 w 996"/>
                <a:gd name="T15" fmla="*/ 876 h 1311"/>
                <a:gd name="T16" fmla="*/ 757 w 996"/>
                <a:gd name="T17" fmla="*/ 894 h 1311"/>
                <a:gd name="T18" fmla="*/ 703 w 996"/>
                <a:gd name="T19" fmla="*/ 914 h 1311"/>
                <a:gd name="T20" fmla="*/ 645 w 996"/>
                <a:gd name="T21" fmla="*/ 924 h 1311"/>
                <a:gd name="T22" fmla="*/ 605 w 996"/>
                <a:gd name="T23" fmla="*/ 927 h 1311"/>
                <a:gd name="T24" fmla="*/ 546 w 996"/>
                <a:gd name="T25" fmla="*/ 922 h 1311"/>
                <a:gd name="T26" fmla="*/ 493 w 996"/>
                <a:gd name="T27" fmla="*/ 909 h 1311"/>
                <a:gd name="T28" fmla="*/ 464 w 996"/>
                <a:gd name="T29" fmla="*/ 896 h 1311"/>
                <a:gd name="T30" fmla="*/ 389 w 996"/>
                <a:gd name="T31" fmla="*/ 838 h 1311"/>
                <a:gd name="T32" fmla="*/ 366 w 996"/>
                <a:gd name="T33" fmla="*/ 1311 h 1311"/>
                <a:gd name="T34" fmla="*/ 366 w 996"/>
                <a:gd name="T35" fmla="*/ 22 h 1311"/>
                <a:gd name="T36" fmla="*/ 371 w 996"/>
                <a:gd name="T37" fmla="*/ 140 h 1311"/>
                <a:gd name="T38" fmla="*/ 404 w 996"/>
                <a:gd name="T39" fmla="*/ 99 h 1311"/>
                <a:gd name="T40" fmla="*/ 431 w 996"/>
                <a:gd name="T41" fmla="*/ 73 h 1311"/>
                <a:gd name="T42" fmla="*/ 478 w 996"/>
                <a:gd name="T43" fmla="*/ 40 h 1311"/>
                <a:gd name="T44" fmla="*/ 513 w 996"/>
                <a:gd name="T45" fmla="*/ 23 h 1311"/>
                <a:gd name="T46" fmla="*/ 553 w 996"/>
                <a:gd name="T47" fmla="*/ 10 h 1311"/>
                <a:gd name="T48" fmla="*/ 620 w 996"/>
                <a:gd name="T49" fmla="*/ 0 h 1311"/>
                <a:gd name="T50" fmla="*/ 666 w 996"/>
                <a:gd name="T51" fmla="*/ 0 h 1311"/>
                <a:gd name="T52" fmla="*/ 732 w 996"/>
                <a:gd name="T53" fmla="*/ 9 h 1311"/>
                <a:gd name="T54" fmla="*/ 790 w 996"/>
                <a:gd name="T55" fmla="*/ 27 h 1311"/>
                <a:gd name="T56" fmla="*/ 823 w 996"/>
                <a:gd name="T57" fmla="*/ 43 h 1311"/>
                <a:gd name="T58" fmla="*/ 867 w 996"/>
                <a:gd name="T59" fmla="*/ 74 h 1311"/>
                <a:gd name="T60" fmla="*/ 905 w 996"/>
                <a:gd name="T61" fmla="*/ 114 h 1311"/>
                <a:gd name="T62" fmla="*/ 935 w 996"/>
                <a:gd name="T63" fmla="*/ 159 h 1311"/>
                <a:gd name="T64" fmla="*/ 976 w 996"/>
                <a:gd name="T65" fmla="*/ 267 h 1311"/>
                <a:gd name="T66" fmla="*/ 991 w 996"/>
                <a:gd name="T67" fmla="*/ 350 h 1311"/>
                <a:gd name="T68" fmla="*/ 996 w 996"/>
                <a:gd name="T69" fmla="*/ 436 h 1311"/>
                <a:gd name="T70" fmla="*/ 623 w 996"/>
                <a:gd name="T71" fmla="*/ 427 h 1311"/>
                <a:gd name="T72" fmla="*/ 615 w 996"/>
                <a:gd name="T73" fmla="*/ 373 h 1311"/>
                <a:gd name="T74" fmla="*/ 599 w 996"/>
                <a:gd name="T75" fmla="*/ 328 h 1311"/>
                <a:gd name="T76" fmla="*/ 582 w 996"/>
                <a:gd name="T77" fmla="*/ 305 h 1311"/>
                <a:gd name="T78" fmla="*/ 549 w 996"/>
                <a:gd name="T79" fmla="*/ 281 h 1311"/>
                <a:gd name="T80" fmla="*/ 508 w 996"/>
                <a:gd name="T81" fmla="*/ 269 h 1311"/>
                <a:gd name="T82" fmla="*/ 478 w 996"/>
                <a:gd name="T83" fmla="*/ 269 h 1311"/>
                <a:gd name="T84" fmla="*/ 440 w 996"/>
                <a:gd name="T85" fmla="*/ 281 h 1311"/>
                <a:gd name="T86" fmla="*/ 419 w 996"/>
                <a:gd name="T87" fmla="*/ 295 h 1311"/>
                <a:gd name="T88" fmla="*/ 399 w 996"/>
                <a:gd name="T89" fmla="*/ 315 h 1311"/>
                <a:gd name="T90" fmla="*/ 376 w 996"/>
                <a:gd name="T91" fmla="*/ 356 h 1311"/>
                <a:gd name="T92" fmla="*/ 366 w 996"/>
                <a:gd name="T93" fmla="*/ 393 h 1311"/>
                <a:gd name="T94" fmla="*/ 360 w 996"/>
                <a:gd name="T95" fmla="*/ 455 h 1311"/>
                <a:gd name="T96" fmla="*/ 361 w 996"/>
                <a:gd name="T97" fmla="*/ 493 h 1311"/>
                <a:gd name="T98" fmla="*/ 368 w 996"/>
                <a:gd name="T99" fmla="*/ 549 h 1311"/>
                <a:gd name="T100" fmla="*/ 384 w 996"/>
                <a:gd name="T101" fmla="*/ 594 h 1311"/>
                <a:gd name="T102" fmla="*/ 399 w 996"/>
                <a:gd name="T103" fmla="*/ 619 h 1311"/>
                <a:gd name="T104" fmla="*/ 431 w 996"/>
                <a:gd name="T105" fmla="*/ 645 h 1311"/>
                <a:gd name="T106" fmla="*/ 468 w 996"/>
                <a:gd name="T107" fmla="*/ 656 h 1311"/>
                <a:gd name="T108" fmla="*/ 501 w 996"/>
                <a:gd name="T109" fmla="*/ 656 h 1311"/>
                <a:gd name="T110" fmla="*/ 548 w 996"/>
                <a:gd name="T111" fmla="*/ 640 h 1311"/>
                <a:gd name="T112" fmla="*/ 572 w 996"/>
                <a:gd name="T113" fmla="*/ 622 h 1311"/>
                <a:gd name="T114" fmla="*/ 590 w 996"/>
                <a:gd name="T115" fmla="*/ 595 h 1311"/>
                <a:gd name="T116" fmla="*/ 610 w 996"/>
                <a:gd name="T117" fmla="*/ 548 h 1311"/>
                <a:gd name="T118" fmla="*/ 618 w 996"/>
                <a:gd name="T119" fmla="*/ 510 h 1311"/>
                <a:gd name="T120" fmla="*/ 623 w 996"/>
                <a:gd name="T121" fmla="*/ 447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96" h="1311">
                  <a:moveTo>
                    <a:pt x="996" y="436"/>
                  </a:moveTo>
                  <a:lnTo>
                    <a:pt x="996" y="436"/>
                  </a:lnTo>
                  <a:lnTo>
                    <a:pt x="994" y="493"/>
                  </a:lnTo>
                  <a:lnTo>
                    <a:pt x="991" y="520"/>
                  </a:lnTo>
                  <a:lnTo>
                    <a:pt x="988" y="546"/>
                  </a:lnTo>
                  <a:lnTo>
                    <a:pt x="984" y="572"/>
                  </a:lnTo>
                  <a:lnTo>
                    <a:pt x="978" y="597"/>
                  </a:lnTo>
                  <a:lnTo>
                    <a:pt x="973" y="620"/>
                  </a:lnTo>
                  <a:lnTo>
                    <a:pt x="965" y="645"/>
                  </a:lnTo>
                  <a:lnTo>
                    <a:pt x="965" y="645"/>
                  </a:lnTo>
                  <a:lnTo>
                    <a:pt x="948" y="688"/>
                  </a:lnTo>
                  <a:lnTo>
                    <a:pt x="940" y="709"/>
                  </a:lnTo>
                  <a:lnTo>
                    <a:pt x="928" y="729"/>
                  </a:lnTo>
                  <a:lnTo>
                    <a:pt x="918" y="747"/>
                  </a:lnTo>
                  <a:lnTo>
                    <a:pt x="907" y="765"/>
                  </a:lnTo>
                  <a:lnTo>
                    <a:pt x="894" y="782"/>
                  </a:lnTo>
                  <a:lnTo>
                    <a:pt x="882" y="798"/>
                  </a:lnTo>
                  <a:lnTo>
                    <a:pt x="882" y="798"/>
                  </a:lnTo>
                  <a:lnTo>
                    <a:pt x="867" y="813"/>
                  </a:lnTo>
                  <a:lnTo>
                    <a:pt x="854" y="828"/>
                  </a:lnTo>
                  <a:lnTo>
                    <a:pt x="839" y="841"/>
                  </a:lnTo>
                  <a:lnTo>
                    <a:pt x="824" y="853"/>
                  </a:lnTo>
                  <a:lnTo>
                    <a:pt x="808" y="864"/>
                  </a:lnTo>
                  <a:lnTo>
                    <a:pt x="792" y="876"/>
                  </a:lnTo>
                  <a:lnTo>
                    <a:pt x="775" y="884"/>
                  </a:lnTo>
                  <a:lnTo>
                    <a:pt x="757" y="894"/>
                  </a:lnTo>
                  <a:lnTo>
                    <a:pt x="757" y="894"/>
                  </a:lnTo>
                  <a:lnTo>
                    <a:pt x="739" y="900"/>
                  </a:lnTo>
                  <a:lnTo>
                    <a:pt x="721" y="907"/>
                  </a:lnTo>
                  <a:lnTo>
                    <a:pt x="703" y="914"/>
                  </a:lnTo>
                  <a:lnTo>
                    <a:pt x="684" y="919"/>
                  </a:lnTo>
                  <a:lnTo>
                    <a:pt x="665" y="922"/>
                  </a:lnTo>
                  <a:lnTo>
                    <a:pt x="645" y="924"/>
                  </a:lnTo>
                  <a:lnTo>
                    <a:pt x="625" y="925"/>
                  </a:lnTo>
                  <a:lnTo>
                    <a:pt x="605" y="927"/>
                  </a:lnTo>
                  <a:lnTo>
                    <a:pt x="605" y="927"/>
                  </a:lnTo>
                  <a:lnTo>
                    <a:pt x="585" y="925"/>
                  </a:lnTo>
                  <a:lnTo>
                    <a:pt x="566" y="924"/>
                  </a:lnTo>
                  <a:lnTo>
                    <a:pt x="546" y="922"/>
                  </a:lnTo>
                  <a:lnTo>
                    <a:pt x="528" y="919"/>
                  </a:lnTo>
                  <a:lnTo>
                    <a:pt x="510" y="914"/>
                  </a:lnTo>
                  <a:lnTo>
                    <a:pt x="493" y="909"/>
                  </a:lnTo>
                  <a:lnTo>
                    <a:pt x="478" y="902"/>
                  </a:lnTo>
                  <a:lnTo>
                    <a:pt x="464" y="896"/>
                  </a:lnTo>
                  <a:lnTo>
                    <a:pt x="464" y="896"/>
                  </a:lnTo>
                  <a:lnTo>
                    <a:pt x="435" y="877"/>
                  </a:lnTo>
                  <a:lnTo>
                    <a:pt x="411" y="859"/>
                  </a:lnTo>
                  <a:lnTo>
                    <a:pt x="389" y="838"/>
                  </a:lnTo>
                  <a:lnTo>
                    <a:pt x="371" y="813"/>
                  </a:lnTo>
                  <a:lnTo>
                    <a:pt x="366" y="813"/>
                  </a:lnTo>
                  <a:lnTo>
                    <a:pt x="366" y="1311"/>
                  </a:lnTo>
                  <a:lnTo>
                    <a:pt x="0" y="1311"/>
                  </a:lnTo>
                  <a:lnTo>
                    <a:pt x="0" y="22"/>
                  </a:lnTo>
                  <a:lnTo>
                    <a:pt x="366" y="22"/>
                  </a:lnTo>
                  <a:lnTo>
                    <a:pt x="366" y="140"/>
                  </a:lnTo>
                  <a:lnTo>
                    <a:pt x="371" y="140"/>
                  </a:lnTo>
                  <a:lnTo>
                    <a:pt x="371" y="140"/>
                  </a:lnTo>
                  <a:lnTo>
                    <a:pt x="381" y="126"/>
                  </a:lnTo>
                  <a:lnTo>
                    <a:pt x="393" y="112"/>
                  </a:lnTo>
                  <a:lnTo>
                    <a:pt x="404" y="99"/>
                  </a:lnTo>
                  <a:lnTo>
                    <a:pt x="417" y="86"/>
                  </a:lnTo>
                  <a:lnTo>
                    <a:pt x="417" y="86"/>
                  </a:lnTo>
                  <a:lnTo>
                    <a:pt x="431" y="73"/>
                  </a:lnTo>
                  <a:lnTo>
                    <a:pt x="445" y="61"/>
                  </a:lnTo>
                  <a:lnTo>
                    <a:pt x="462" y="51"/>
                  </a:lnTo>
                  <a:lnTo>
                    <a:pt x="478" y="40"/>
                  </a:lnTo>
                  <a:lnTo>
                    <a:pt x="478" y="40"/>
                  </a:lnTo>
                  <a:lnTo>
                    <a:pt x="495" y="32"/>
                  </a:lnTo>
                  <a:lnTo>
                    <a:pt x="513" y="23"/>
                  </a:lnTo>
                  <a:lnTo>
                    <a:pt x="533" y="17"/>
                  </a:lnTo>
                  <a:lnTo>
                    <a:pt x="553" y="10"/>
                  </a:lnTo>
                  <a:lnTo>
                    <a:pt x="553" y="10"/>
                  </a:lnTo>
                  <a:lnTo>
                    <a:pt x="574" y="5"/>
                  </a:lnTo>
                  <a:lnTo>
                    <a:pt x="597" y="2"/>
                  </a:lnTo>
                  <a:lnTo>
                    <a:pt x="620" y="0"/>
                  </a:lnTo>
                  <a:lnTo>
                    <a:pt x="643" y="0"/>
                  </a:lnTo>
                  <a:lnTo>
                    <a:pt x="643" y="0"/>
                  </a:lnTo>
                  <a:lnTo>
                    <a:pt x="666" y="0"/>
                  </a:lnTo>
                  <a:lnTo>
                    <a:pt x="689" y="2"/>
                  </a:lnTo>
                  <a:lnTo>
                    <a:pt x="711" y="5"/>
                  </a:lnTo>
                  <a:lnTo>
                    <a:pt x="732" y="9"/>
                  </a:lnTo>
                  <a:lnTo>
                    <a:pt x="752" y="13"/>
                  </a:lnTo>
                  <a:lnTo>
                    <a:pt x="772" y="18"/>
                  </a:lnTo>
                  <a:lnTo>
                    <a:pt x="790" y="27"/>
                  </a:lnTo>
                  <a:lnTo>
                    <a:pt x="806" y="35"/>
                  </a:lnTo>
                  <a:lnTo>
                    <a:pt x="806" y="35"/>
                  </a:lnTo>
                  <a:lnTo>
                    <a:pt x="823" y="43"/>
                  </a:lnTo>
                  <a:lnTo>
                    <a:pt x="839" y="53"/>
                  </a:lnTo>
                  <a:lnTo>
                    <a:pt x="854" y="63"/>
                  </a:lnTo>
                  <a:lnTo>
                    <a:pt x="867" y="74"/>
                  </a:lnTo>
                  <a:lnTo>
                    <a:pt x="881" y="88"/>
                  </a:lnTo>
                  <a:lnTo>
                    <a:pt x="894" y="99"/>
                  </a:lnTo>
                  <a:lnTo>
                    <a:pt x="905" y="114"/>
                  </a:lnTo>
                  <a:lnTo>
                    <a:pt x="917" y="129"/>
                  </a:lnTo>
                  <a:lnTo>
                    <a:pt x="917" y="129"/>
                  </a:lnTo>
                  <a:lnTo>
                    <a:pt x="935" y="159"/>
                  </a:lnTo>
                  <a:lnTo>
                    <a:pt x="951" y="193"/>
                  </a:lnTo>
                  <a:lnTo>
                    <a:pt x="966" y="228"/>
                  </a:lnTo>
                  <a:lnTo>
                    <a:pt x="976" y="267"/>
                  </a:lnTo>
                  <a:lnTo>
                    <a:pt x="976" y="267"/>
                  </a:lnTo>
                  <a:lnTo>
                    <a:pt x="984" y="307"/>
                  </a:lnTo>
                  <a:lnTo>
                    <a:pt x="991" y="350"/>
                  </a:lnTo>
                  <a:lnTo>
                    <a:pt x="994" y="393"/>
                  </a:lnTo>
                  <a:lnTo>
                    <a:pt x="996" y="436"/>
                  </a:lnTo>
                  <a:lnTo>
                    <a:pt x="996" y="436"/>
                  </a:lnTo>
                  <a:close/>
                  <a:moveTo>
                    <a:pt x="623" y="447"/>
                  </a:moveTo>
                  <a:lnTo>
                    <a:pt x="623" y="447"/>
                  </a:lnTo>
                  <a:lnTo>
                    <a:pt x="623" y="427"/>
                  </a:lnTo>
                  <a:lnTo>
                    <a:pt x="622" y="408"/>
                  </a:lnTo>
                  <a:lnTo>
                    <a:pt x="618" y="389"/>
                  </a:lnTo>
                  <a:lnTo>
                    <a:pt x="615" y="373"/>
                  </a:lnTo>
                  <a:lnTo>
                    <a:pt x="610" y="356"/>
                  </a:lnTo>
                  <a:lnTo>
                    <a:pt x="605" y="342"/>
                  </a:lnTo>
                  <a:lnTo>
                    <a:pt x="599" y="328"/>
                  </a:lnTo>
                  <a:lnTo>
                    <a:pt x="590" y="317"/>
                  </a:lnTo>
                  <a:lnTo>
                    <a:pt x="590" y="317"/>
                  </a:lnTo>
                  <a:lnTo>
                    <a:pt x="582" y="305"/>
                  </a:lnTo>
                  <a:lnTo>
                    <a:pt x="572" y="295"/>
                  </a:lnTo>
                  <a:lnTo>
                    <a:pt x="562" y="287"/>
                  </a:lnTo>
                  <a:lnTo>
                    <a:pt x="549" y="281"/>
                  </a:lnTo>
                  <a:lnTo>
                    <a:pt x="536" y="276"/>
                  </a:lnTo>
                  <a:lnTo>
                    <a:pt x="523" y="272"/>
                  </a:lnTo>
                  <a:lnTo>
                    <a:pt x="508" y="269"/>
                  </a:lnTo>
                  <a:lnTo>
                    <a:pt x="492" y="269"/>
                  </a:lnTo>
                  <a:lnTo>
                    <a:pt x="492" y="269"/>
                  </a:lnTo>
                  <a:lnTo>
                    <a:pt x="478" y="269"/>
                  </a:lnTo>
                  <a:lnTo>
                    <a:pt x="465" y="272"/>
                  </a:lnTo>
                  <a:lnTo>
                    <a:pt x="454" y="276"/>
                  </a:lnTo>
                  <a:lnTo>
                    <a:pt x="440" y="281"/>
                  </a:lnTo>
                  <a:lnTo>
                    <a:pt x="440" y="281"/>
                  </a:lnTo>
                  <a:lnTo>
                    <a:pt x="429" y="287"/>
                  </a:lnTo>
                  <a:lnTo>
                    <a:pt x="419" y="295"/>
                  </a:lnTo>
                  <a:lnTo>
                    <a:pt x="409" y="305"/>
                  </a:lnTo>
                  <a:lnTo>
                    <a:pt x="399" y="315"/>
                  </a:lnTo>
                  <a:lnTo>
                    <a:pt x="399" y="315"/>
                  </a:lnTo>
                  <a:lnTo>
                    <a:pt x="391" y="328"/>
                  </a:lnTo>
                  <a:lnTo>
                    <a:pt x="383" y="342"/>
                  </a:lnTo>
                  <a:lnTo>
                    <a:pt x="376" y="356"/>
                  </a:lnTo>
                  <a:lnTo>
                    <a:pt x="371" y="373"/>
                  </a:lnTo>
                  <a:lnTo>
                    <a:pt x="371" y="373"/>
                  </a:lnTo>
                  <a:lnTo>
                    <a:pt x="366" y="393"/>
                  </a:lnTo>
                  <a:lnTo>
                    <a:pt x="363" y="412"/>
                  </a:lnTo>
                  <a:lnTo>
                    <a:pt x="361" y="434"/>
                  </a:lnTo>
                  <a:lnTo>
                    <a:pt x="360" y="455"/>
                  </a:lnTo>
                  <a:lnTo>
                    <a:pt x="360" y="473"/>
                  </a:lnTo>
                  <a:lnTo>
                    <a:pt x="360" y="473"/>
                  </a:lnTo>
                  <a:lnTo>
                    <a:pt x="361" y="493"/>
                  </a:lnTo>
                  <a:lnTo>
                    <a:pt x="361" y="513"/>
                  </a:lnTo>
                  <a:lnTo>
                    <a:pt x="365" y="531"/>
                  </a:lnTo>
                  <a:lnTo>
                    <a:pt x="368" y="549"/>
                  </a:lnTo>
                  <a:lnTo>
                    <a:pt x="373" y="564"/>
                  </a:lnTo>
                  <a:lnTo>
                    <a:pt x="378" y="581"/>
                  </a:lnTo>
                  <a:lnTo>
                    <a:pt x="384" y="594"/>
                  </a:lnTo>
                  <a:lnTo>
                    <a:pt x="391" y="607"/>
                  </a:lnTo>
                  <a:lnTo>
                    <a:pt x="391" y="607"/>
                  </a:lnTo>
                  <a:lnTo>
                    <a:pt x="399" y="619"/>
                  </a:lnTo>
                  <a:lnTo>
                    <a:pt x="409" y="628"/>
                  </a:lnTo>
                  <a:lnTo>
                    <a:pt x="419" y="638"/>
                  </a:lnTo>
                  <a:lnTo>
                    <a:pt x="431" y="645"/>
                  </a:lnTo>
                  <a:lnTo>
                    <a:pt x="442" y="650"/>
                  </a:lnTo>
                  <a:lnTo>
                    <a:pt x="455" y="653"/>
                  </a:lnTo>
                  <a:lnTo>
                    <a:pt x="468" y="656"/>
                  </a:lnTo>
                  <a:lnTo>
                    <a:pt x="485" y="656"/>
                  </a:lnTo>
                  <a:lnTo>
                    <a:pt x="485" y="656"/>
                  </a:lnTo>
                  <a:lnTo>
                    <a:pt x="501" y="656"/>
                  </a:lnTo>
                  <a:lnTo>
                    <a:pt x="518" y="653"/>
                  </a:lnTo>
                  <a:lnTo>
                    <a:pt x="534" y="648"/>
                  </a:lnTo>
                  <a:lnTo>
                    <a:pt x="548" y="640"/>
                  </a:lnTo>
                  <a:lnTo>
                    <a:pt x="548" y="640"/>
                  </a:lnTo>
                  <a:lnTo>
                    <a:pt x="561" y="632"/>
                  </a:lnTo>
                  <a:lnTo>
                    <a:pt x="572" y="622"/>
                  </a:lnTo>
                  <a:lnTo>
                    <a:pt x="582" y="609"/>
                  </a:lnTo>
                  <a:lnTo>
                    <a:pt x="590" y="595"/>
                  </a:lnTo>
                  <a:lnTo>
                    <a:pt x="590" y="595"/>
                  </a:lnTo>
                  <a:lnTo>
                    <a:pt x="599" y="581"/>
                  </a:lnTo>
                  <a:lnTo>
                    <a:pt x="605" y="566"/>
                  </a:lnTo>
                  <a:lnTo>
                    <a:pt x="610" y="548"/>
                  </a:lnTo>
                  <a:lnTo>
                    <a:pt x="615" y="530"/>
                  </a:lnTo>
                  <a:lnTo>
                    <a:pt x="615" y="530"/>
                  </a:lnTo>
                  <a:lnTo>
                    <a:pt x="618" y="510"/>
                  </a:lnTo>
                  <a:lnTo>
                    <a:pt x="622" y="490"/>
                  </a:lnTo>
                  <a:lnTo>
                    <a:pt x="623" y="469"/>
                  </a:lnTo>
                  <a:lnTo>
                    <a:pt x="623" y="447"/>
                  </a:lnTo>
                  <a:lnTo>
                    <a:pt x="623" y="447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3346450" y="3573463"/>
              <a:ext cx="735013" cy="1038225"/>
            </a:xfrm>
            <a:custGeom>
              <a:avLst/>
              <a:gdLst>
                <a:gd name="T0" fmla="*/ 569 w 925"/>
                <a:gd name="T1" fmla="*/ 805 h 1309"/>
                <a:gd name="T2" fmla="*/ 567 w 925"/>
                <a:gd name="T3" fmla="*/ 774 h 1309"/>
                <a:gd name="T4" fmla="*/ 562 w 925"/>
                <a:gd name="T5" fmla="*/ 746 h 1309"/>
                <a:gd name="T6" fmla="*/ 554 w 925"/>
                <a:gd name="T7" fmla="*/ 724 h 1309"/>
                <a:gd name="T8" fmla="*/ 543 w 925"/>
                <a:gd name="T9" fmla="*/ 704 h 1309"/>
                <a:gd name="T10" fmla="*/ 536 w 925"/>
                <a:gd name="T11" fmla="*/ 698 h 1309"/>
                <a:gd name="T12" fmla="*/ 520 w 925"/>
                <a:gd name="T13" fmla="*/ 686 h 1309"/>
                <a:gd name="T14" fmla="*/ 501 w 925"/>
                <a:gd name="T15" fmla="*/ 678 h 1309"/>
                <a:gd name="T16" fmla="*/ 480 w 925"/>
                <a:gd name="T17" fmla="*/ 673 h 1309"/>
                <a:gd name="T18" fmla="*/ 468 w 925"/>
                <a:gd name="T19" fmla="*/ 673 h 1309"/>
                <a:gd name="T20" fmla="*/ 445 w 925"/>
                <a:gd name="T21" fmla="*/ 675 h 1309"/>
                <a:gd name="T22" fmla="*/ 426 w 925"/>
                <a:gd name="T23" fmla="*/ 683 h 1309"/>
                <a:gd name="T24" fmla="*/ 407 w 925"/>
                <a:gd name="T25" fmla="*/ 694 h 1309"/>
                <a:gd name="T26" fmla="*/ 393 w 925"/>
                <a:gd name="T27" fmla="*/ 711 h 1309"/>
                <a:gd name="T28" fmla="*/ 388 w 925"/>
                <a:gd name="T29" fmla="*/ 721 h 1309"/>
                <a:gd name="T30" fmla="*/ 375 w 925"/>
                <a:gd name="T31" fmla="*/ 754 h 1309"/>
                <a:gd name="T32" fmla="*/ 368 w 925"/>
                <a:gd name="T33" fmla="*/ 807 h 1309"/>
                <a:gd name="T34" fmla="*/ 0 w 925"/>
                <a:gd name="T35" fmla="*/ 1309 h 1309"/>
                <a:gd name="T36" fmla="*/ 368 w 925"/>
                <a:gd name="T37" fmla="*/ 0 h 1309"/>
                <a:gd name="T38" fmla="*/ 371 w 925"/>
                <a:gd name="T39" fmla="*/ 544 h 1309"/>
                <a:gd name="T40" fmla="*/ 389 w 925"/>
                <a:gd name="T41" fmla="*/ 520 h 1309"/>
                <a:gd name="T42" fmla="*/ 412 w 925"/>
                <a:gd name="T43" fmla="*/ 495 h 1309"/>
                <a:gd name="T44" fmla="*/ 440 w 925"/>
                <a:gd name="T45" fmla="*/ 470 h 1309"/>
                <a:gd name="T46" fmla="*/ 470 w 925"/>
                <a:gd name="T47" fmla="*/ 449 h 1309"/>
                <a:gd name="T48" fmla="*/ 487 w 925"/>
                <a:gd name="T49" fmla="*/ 439 h 1309"/>
                <a:gd name="T50" fmla="*/ 523 w 925"/>
                <a:gd name="T51" fmla="*/ 422 h 1309"/>
                <a:gd name="T52" fmla="*/ 543 w 925"/>
                <a:gd name="T53" fmla="*/ 416 h 1309"/>
                <a:gd name="T54" fmla="*/ 586 w 925"/>
                <a:gd name="T55" fmla="*/ 408 h 1309"/>
                <a:gd name="T56" fmla="*/ 632 w 925"/>
                <a:gd name="T57" fmla="*/ 404 h 1309"/>
                <a:gd name="T58" fmla="*/ 668 w 925"/>
                <a:gd name="T59" fmla="*/ 406 h 1309"/>
                <a:gd name="T60" fmla="*/ 736 w 925"/>
                <a:gd name="T61" fmla="*/ 417 h 1309"/>
                <a:gd name="T62" fmla="*/ 764 w 925"/>
                <a:gd name="T63" fmla="*/ 429 h 1309"/>
                <a:gd name="T64" fmla="*/ 790 w 925"/>
                <a:gd name="T65" fmla="*/ 444 h 1309"/>
                <a:gd name="T66" fmla="*/ 836 w 925"/>
                <a:gd name="T67" fmla="*/ 480 h 1309"/>
                <a:gd name="T68" fmla="*/ 856 w 925"/>
                <a:gd name="T69" fmla="*/ 503 h 1309"/>
                <a:gd name="T70" fmla="*/ 886 w 925"/>
                <a:gd name="T71" fmla="*/ 556 h 1309"/>
                <a:gd name="T72" fmla="*/ 907 w 925"/>
                <a:gd name="T73" fmla="*/ 617 h 1309"/>
                <a:gd name="T74" fmla="*/ 915 w 925"/>
                <a:gd name="T75" fmla="*/ 652 h 1309"/>
                <a:gd name="T76" fmla="*/ 923 w 925"/>
                <a:gd name="T77" fmla="*/ 726 h 1309"/>
                <a:gd name="T78" fmla="*/ 925 w 925"/>
                <a:gd name="T79" fmla="*/ 1309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25" h="1309">
                  <a:moveTo>
                    <a:pt x="569" y="1309"/>
                  </a:moveTo>
                  <a:lnTo>
                    <a:pt x="569" y="805"/>
                  </a:lnTo>
                  <a:lnTo>
                    <a:pt x="569" y="805"/>
                  </a:lnTo>
                  <a:lnTo>
                    <a:pt x="567" y="774"/>
                  </a:lnTo>
                  <a:lnTo>
                    <a:pt x="566" y="759"/>
                  </a:lnTo>
                  <a:lnTo>
                    <a:pt x="562" y="746"/>
                  </a:lnTo>
                  <a:lnTo>
                    <a:pt x="559" y="734"/>
                  </a:lnTo>
                  <a:lnTo>
                    <a:pt x="554" y="724"/>
                  </a:lnTo>
                  <a:lnTo>
                    <a:pt x="549" y="714"/>
                  </a:lnTo>
                  <a:lnTo>
                    <a:pt x="543" y="704"/>
                  </a:lnTo>
                  <a:lnTo>
                    <a:pt x="543" y="704"/>
                  </a:lnTo>
                  <a:lnTo>
                    <a:pt x="536" y="698"/>
                  </a:lnTo>
                  <a:lnTo>
                    <a:pt x="528" y="691"/>
                  </a:lnTo>
                  <a:lnTo>
                    <a:pt x="520" y="686"/>
                  </a:lnTo>
                  <a:lnTo>
                    <a:pt x="511" y="681"/>
                  </a:lnTo>
                  <a:lnTo>
                    <a:pt x="501" y="678"/>
                  </a:lnTo>
                  <a:lnTo>
                    <a:pt x="492" y="675"/>
                  </a:lnTo>
                  <a:lnTo>
                    <a:pt x="480" y="673"/>
                  </a:lnTo>
                  <a:lnTo>
                    <a:pt x="468" y="673"/>
                  </a:lnTo>
                  <a:lnTo>
                    <a:pt x="468" y="673"/>
                  </a:lnTo>
                  <a:lnTo>
                    <a:pt x="457" y="673"/>
                  </a:lnTo>
                  <a:lnTo>
                    <a:pt x="445" y="675"/>
                  </a:lnTo>
                  <a:lnTo>
                    <a:pt x="434" y="678"/>
                  </a:lnTo>
                  <a:lnTo>
                    <a:pt x="426" y="683"/>
                  </a:lnTo>
                  <a:lnTo>
                    <a:pt x="416" y="688"/>
                  </a:lnTo>
                  <a:lnTo>
                    <a:pt x="407" y="694"/>
                  </a:lnTo>
                  <a:lnTo>
                    <a:pt x="399" y="701"/>
                  </a:lnTo>
                  <a:lnTo>
                    <a:pt x="393" y="711"/>
                  </a:lnTo>
                  <a:lnTo>
                    <a:pt x="393" y="711"/>
                  </a:lnTo>
                  <a:lnTo>
                    <a:pt x="388" y="721"/>
                  </a:lnTo>
                  <a:lnTo>
                    <a:pt x="381" y="731"/>
                  </a:lnTo>
                  <a:lnTo>
                    <a:pt x="375" y="754"/>
                  </a:lnTo>
                  <a:lnTo>
                    <a:pt x="370" y="779"/>
                  </a:lnTo>
                  <a:lnTo>
                    <a:pt x="368" y="807"/>
                  </a:lnTo>
                  <a:lnTo>
                    <a:pt x="368" y="1309"/>
                  </a:lnTo>
                  <a:lnTo>
                    <a:pt x="0" y="1309"/>
                  </a:lnTo>
                  <a:lnTo>
                    <a:pt x="0" y="0"/>
                  </a:lnTo>
                  <a:lnTo>
                    <a:pt x="368" y="0"/>
                  </a:lnTo>
                  <a:lnTo>
                    <a:pt x="368" y="544"/>
                  </a:lnTo>
                  <a:lnTo>
                    <a:pt x="371" y="544"/>
                  </a:lnTo>
                  <a:lnTo>
                    <a:pt x="371" y="544"/>
                  </a:lnTo>
                  <a:lnTo>
                    <a:pt x="389" y="520"/>
                  </a:lnTo>
                  <a:lnTo>
                    <a:pt x="412" y="495"/>
                  </a:lnTo>
                  <a:lnTo>
                    <a:pt x="412" y="495"/>
                  </a:lnTo>
                  <a:lnTo>
                    <a:pt x="426" y="482"/>
                  </a:lnTo>
                  <a:lnTo>
                    <a:pt x="440" y="470"/>
                  </a:lnTo>
                  <a:lnTo>
                    <a:pt x="455" y="459"/>
                  </a:lnTo>
                  <a:lnTo>
                    <a:pt x="470" y="449"/>
                  </a:lnTo>
                  <a:lnTo>
                    <a:pt x="470" y="449"/>
                  </a:lnTo>
                  <a:lnTo>
                    <a:pt x="487" y="439"/>
                  </a:lnTo>
                  <a:lnTo>
                    <a:pt x="505" y="431"/>
                  </a:lnTo>
                  <a:lnTo>
                    <a:pt x="523" y="422"/>
                  </a:lnTo>
                  <a:lnTo>
                    <a:pt x="543" y="416"/>
                  </a:lnTo>
                  <a:lnTo>
                    <a:pt x="543" y="416"/>
                  </a:lnTo>
                  <a:lnTo>
                    <a:pt x="564" y="411"/>
                  </a:lnTo>
                  <a:lnTo>
                    <a:pt x="586" y="408"/>
                  </a:lnTo>
                  <a:lnTo>
                    <a:pt x="607" y="404"/>
                  </a:lnTo>
                  <a:lnTo>
                    <a:pt x="632" y="404"/>
                  </a:lnTo>
                  <a:lnTo>
                    <a:pt x="632" y="404"/>
                  </a:lnTo>
                  <a:lnTo>
                    <a:pt x="668" y="406"/>
                  </a:lnTo>
                  <a:lnTo>
                    <a:pt x="703" y="411"/>
                  </a:lnTo>
                  <a:lnTo>
                    <a:pt x="736" y="417"/>
                  </a:lnTo>
                  <a:lnTo>
                    <a:pt x="750" y="424"/>
                  </a:lnTo>
                  <a:lnTo>
                    <a:pt x="764" y="429"/>
                  </a:lnTo>
                  <a:lnTo>
                    <a:pt x="764" y="429"/>
                  </a:lnTo>
                  <a:lnTo>
                    <a:pt x="790" y="444"/>
                  </a:lnTo>
                  <a:lnTo>
                    <a:pt x="815" y="460"/>
                  </a:lnTo>
                  <a:lnTo>
                    <a:pt x="836" y="480"/>
                  </a:lnTo>
                  <a:lnTo>
                    <a:pt x="856" y="503"/>
                  </a:lnTo>
                  <a:lnTo>
                    <a:pt x="856" y="503"/>
                  </a:lnTo>
                  <a:lnTo>
                    <a:pt x="872" y="528"/>
                  </a:lnTo>
                  <a:lnTo>
                    <a:pt x="886" y="556"/>
                  </a:lnTo>
                  <a:lnTo>
                    <a:pt x="899" y="586"/>
                  </a:lnTo>
                  <a:lnTo>
                    <a:pt x="907" y="617"/>
                  </a:lnTo>
                  <a:lnTo>
                    <a:pt x="907" y="617"/>
                  </a:lnTo>
                  <a:lnTo>
                    <a:pt x="915" y="652"/>
                  </a:lnTo>
                  <a:lnTo>
                    <a:pt x="920" y="688"/>
                  </a:lnTo>
                  <a:lnTo>
                    <a:pt x="923" y="726"/>
                  </a:lnTo>
                  <a:lnTo>
                    <a:pt x="925" y="765"/>
                  </a:lnTo>
                  <a:lnTo>
                    <a:pt x="925" y="1309"/>
                  </a:lnTo>
                  <a:lnTo>
                    <a:pt x="569" y="130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4195763" y="3586163"/>
              <a:ext cx="323850" cy="1025525"/>
            </a:xfrm>
            <a:custGeom>
              <a:avLst/>
              <a:gdLst>
                <a:gd name="T0" fmla="*/ 409 w 409"/>
                <a:gd name="T1" fmla="*/ 170 h 1292"/>
                <a:gd name="T2" fmla="*/ 406 w 409"/>
                <a:gd name="T3" fmla="*/ 206 h 1292"/>
                <a:gd name="T4" fmla="*/ 396 w 409"/>
                <a:gd name="T5" fmla="*/ 239 h 1292"/>
                <a:gd name="T6" fmla="*/ 387 w 409"/>
                <a:gd name="T7" fmla="*/ 254 h 1292"/>
                <a:gd name="T8" fmla="*/ 368 w 409"/>
                <a:gd name="T9" fmla="*/ 282 h 1292"/>
                <a:gd name="T10" fmla="*/ 356 w 409"/>
                <a:gd name="T11" fmla="*/ 293 h 1292"/>
                <a:gd name="T12" fmla="*/ 326 w 409"/>
                <a:gd name="T13" fmla="*/ 315 h 1292"/>
                <a:gd name="T14" fmla="*/ 292 w 409"/>
                <a:gd name="T15" fmla="*/ 331 h 1292"/>
                <a:gd name="T16" fmla="*/ 272 w 409"/>
                <a:gd name="T17" fmla="*/ 336 h 1292"/>
                <a:gd name="T18" fmla="*/ 228 w 409"/>
                <a:gd name="T19" fmla="*/ 343 h 1292"/>
                <a:gd name="T20" fmla="*/ 205 w 409"/>
                <a:gd name="T21" fmla="*/ 344 h 1292"/>
                <a:gd name="T22" fmla="*/ 158 w 409"/>
                <a:gd name="T23" fmla="*/ 341 h 1292"/>
                <a:gd name="T24" fmla="*/ 119 w 409"/>
                <a:gd name="T25" fmla="*/ 330 h 1292"/>
                <a:gd name="T26" fmla="*/ 101 w 409"/>
                <a:gd name="T27" fmla="*/ 323 h 1292"/>
                <a:gd name="T28" fmla="*/ 68 w 409"/>
                <a:gd name="T29" fmla="*/ 303 h 1292"/>
                <a:gd name="T30" fmla="*/ 55 w 409"/>
                <a:gd name="T31" fmla="*/ 292 h 1292"/>
                <a:gd name="T32" fmla="*/ 31 w 409"/>
                <a:gd name="T33" fmla="*/ 267 h 1292"/>
                <a:gd name="T34" fmla="*/ 13 w 409"/>
                <a:gd name="T35" fmla="*/ 237 h 1292"/>
                <a:gd name="T36" fmla="*/ 7 w 409"/>
                <a:gd name="T37" fmla="*/ 221 h 1292"/>
                <a:gd name="T38" fmla="*/ 0 w 409"/>
                <a:gd name="T39" fmla="*/ 188 h 1292"/>
                <a:gd name="T40" fmla="*/ 0 w 409"/>
                <a:gd name="T41" fmla="*/ 170 h 1292"/>
                <a:gd name="T42" fmla="*/ 3 w 409"/>
                <a:gd name="T43" fmla="*/ 132 h 1292"/>
                <a:gd name="T44" fmla="*/ 15 w 409"/>
                <a:gd name="T45" fmla="*/ 99 h 1292"/>
                <a:gd name="T46" fmla="*/ 23 w 409"/>
                <a:gd name="T47" fmla="*/ 84 h 1292"/>
                <a:gd name="T48" fmla="*/ 45 w 409"/>
                <a:gd name="T49" fmla="*/ 58 h 1292"/>
                <a:gd name="T50" fmla="*/ 58 w 409"/>
                <a:gd name="T51" fmla="*/ 46 h 1292"/>
                <a:gd name="T52" fmla="*/ 87 w 409"/>
                <a:gd name="T53" fmla="*/ 26 h 1292"/>
                <a:gd name="T54" fmla="*/ 122 w 409"/>
                <a:gd name="T55" fmla="*/ 11 h 1292"/>
                <a:gd name="T56" fmla="*/ 142 w 409"/>
                <a:gd name="T57" fmla="*/ 6 h 1292"/>
                <a:gd name="T58" fmla="*/ 181 w 409"/>
                <a:gd name="T59" fmla="*/ 1 h 1292"/>
                <a:gd name="T60" fmla="*/ 205 w 409"/>
                <a:gd name="T61" fmla="*/ 0 h 1292"/>
                <a:gd name="T62" fmla="*/ 249 w 409"/>
                <a:gd name="T63" fmla="*/ 3 h 1292"/>
                <a:gd name="T64" fmla="*/ 289 w 409"/>
                <a:gd name="T65" fmla="*/ 13 h 1292"/>
                <a:gd name="T66" fmla="*/ 307 w 409"/>
                <a:gd name="T67" fmla="*/ 20 h 1292"/>
                <a:gd name="T68" fmla="*/ 340 w 409"/>
                <a:gd name="T69" fmla="*/ 38 h 1292"/>
                <a:gd name="T70" fmla="*/ 353 w 409"/>
                <a:gd name="T71" fmla="*/ 48 h 1292"/>
                <a:gd name="T72" fmla="*/ 378 w 409"/>
                <a:gd name="T73" fmla="*/ 72 h 1292"/>
                <a:gd name="T74" fmla="*/ 394 w 409"/>
                <a:gd name="T75" fmla="*/ 100 h 1292"/>
                <a:gd name="T76" fmla="*/ 401 w 409"/>
                <a:gd name="T77" fmla="*/ 117 h 1292"/>
                <a:gd name="T78" fmla="*/ 409 w 409"/>
                <a:gd name="T79" fmla="*/ 152 h 1292"/>
                <a:gd name="T80" fmla="*/ 409 w 409"/>
                <a:gd name="T81" fmla="*/ 170 h 1292"/>
                <a:gd name="T82" fmla="*/ 20 w 409"/>
                <a:gd name="T83" fmla="*/ 409 h 1292"/>
                <a:gd name="T84" fmla="*/ 387 w 409"/>
                <a:gd name="T85" fmla="*/ 1292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9" h="1292">
                  <a:moveTo>
                    <a:pt x="409" y="170"/>
                  </a:moveTo>
                  <a:lnTo>
                    <a:pt x="409" y="170"/>
                  </a:lnTo>
                  <a:lnTo>
                    <a:pt x="409" y="188"/>
                  </a:lnTo>
                  <a:lnTo>
                    <a:pt x="406" y="206"/>
                  </a:lnTo>
                  <a:lnTo>
                    <a:pt x="401" y="222"/>
                  </a:lnTo>
                  <a:lnTo>
                    <a:pt x="396" y="239"/>
                  </a:lnTo>
                  <a:lnTo>
                    <a:pt x="396" y="239"/>
                  </a:lnTo>
                  <a:lnTo>
                    <a:pt x="387" y="254"/>
                  </a:lnTo>
                  <a:lnTo>
                    <a:pt x="379" y="269"/>
                  </a:lnTo>
                  <a:lnTo>
                    <a:pt x="368" y="282"/>
                  </a:lnTo>
                  <a:lnTo>
                    <a:pt x="356" y="293"/>
                  </a:lnTo>
                  <a:lnTo>
                    <a:pt x="356" y="293"/>
                  </a:lnTo>
                  <a:lnTo>
                    <a:pt x="341" y="305"/>
                  </a:lnTo>
                  <a:lnTo>
                    <a:pt x="326" y="315"/>
                  </a:lnTo>
                  <a:lnTo>
                    <a:pt x="310" y="323"/>
                  </a:lnTo>
                  <a:lnTo>
                    <a:pt x="292" y="331"/>
                  </a:lnTo>
                  <a:lnTo>
                    <a:pt x="292" y="331"/>
                  </a:lnTo>
                  <a:lnTo>
                    <a:pt x="272" y="336"/>
                  </a:lnTo>
                  <a:lnTo>
                    <a:pt x="251" y="341"/>
                  </a:lnTo>
                  <a:lnTo>
                    <a:pt x="228" y="343"/>
                  </a:lnTo>
                  <a:lnTo>
                    <a:pt x="205" y="344"/>
                  </a:lnTo>
                  <a:lnTo>
                    <a:pt x="205" y="344"/>
                  </a:lnTo>
                  <a:lnTo>
                    <a:pt x="181" y="343"/>
                  </a:lnTo>
                  <a:lnTo>
                    <a:pt x="158" y="341"/>
                  </a:lnTo>
                  <a:lnTo>
                    <a:pt x="139" y="336"/>
                  </a:lnTo>
                  <a:lnTo>
                    <a:pt x="119" y="330"/>
                  </a:lnTo>
                  <a:lnTo>
                    <a:pt x="119" y="330"/>
                  </a:lnTo>
                  <a:lnTo>
                    <a:pt x="101" y="323"/>
                  </a:lnTo>
                  <a:lnTo>
                    <a:pt x="84" y="313"/>
                  </a:lnTo>
                  <a:lnTo>
                    <a:pt x="68" y="303"/>
                  </a:lnTo>
                  <a:lnTo>
                    <a:pt x="55" y="292"/>
                  </a:lnTo>
                  <a:lnTo>
                    <a:pt x="55" y="292"/>
                  </a:lnTo>
                  <a:lnTo>
                    <a:pt x="41" y="280"/>
                  </a:lnTo>
                  <a:lnTo>
                    <a:pt x="31" y="267"/>
                  </a:lnTo>
                  <a:lnTo>
                    <a:pt x="22" y="252"/>
                  </a:lnTo>
                  <a:lnTo>
                    <a:pt x="13" y="237"/>
                  </a:lnTo>
                  <a:lnTo>
                    <a:pt x="13" y="237"/>
                  </a:lnTo>
                  <a:lnTo>
                    <a:pt x="7" y="221"/>
                  </a:lnTo>
                  <a:lnTo>
                    <a:pt x="3" y="204"/>
                  </a:lnTo>
                  <a:lnTo>
                    <a:pt x="0" y="18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52"/>
                  </a:lnTo>
                  <a:lnTo>
                    <a:pt x="3" y="132"/>
                  </a:lnTo>
                  <a:lnTo>
                    <a:pt x="8" y="115"/>
                  </a:lnTo>
                  <a:lnTo>
                    <a:pt x="15" y="99"/>
                  </a:lnTo>
                  <a:lnTo>
                    <a:pt x="15" y="99"/>
                  </a:lnTo>
                  <a:lnTo>
                    <a:pt x="23" y="84"/>
                  </a:lnTo>
                  <a:lnTo>
                    <a:pt x="33" y="69"/>
                  </a:lnTo>
                  <a:lnTo>
                    <a:pt x="45" y="58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73" y="34"/>
                  </a:lnTo>
                  <a:lnTo>
                    <a:pt x="87" y="26"/>
                  </a:lnTo>
                  <a:lnTo>
                    <a:pt x="104" y="18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42" y="6"/>
                  </a:lnTo>
                  <a:lnTo>
                    <a:pt x="162" y="3"/>
                  </a:lnTo>
                  <a:lnTo>
                    <a:pt x="181" y="1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26" y="1"/>
                  </a:lnTo>
                  <a:lnTo>
                    <a:pt x="249" y="3"/>
                  </a:lnTo>
                  <a:lnTo>
                    <a:pt x="269" y="6"/>
                  </a:lnTo>
                  <a:lnTo>
                    <a:pt x="289" y="13"/>
                  </a:lnTo>
                  <a:lnTo>
                    <a:pt x="289" y="13"/>
                  </a:lnTo>
                  <a:lnTo>
                    <a:pt x="307" y="20"/>
                  </a:lnTo>
                  <a:lnTo>
                    <a:pt x="323" y="28"/>
                  </a:lnTo>
                  <a:lnTo>
                    <a:pt x="340" y="38"/>
                  </a:lnTo>
                  <a:lnTo>
                    <a:pt x="353" y="48"/>
                  </a:lnTo>
                  <a:lnTo>
                    <a:pt x="353" y="48"/>
                  </a:lnTo>
                  <a:lnTo>
                    <a:pt x="366" y="59"/>
                  </a:lnTo>
                  <a:lnTo>
                    <a:pt x="378" y="72"/>
                  </a:lnTo>
                  <a:lnTo>
                    <a:pt x="386" y="86"/>
                  </a:lnTo>
                  <a:lnTo>
                    <a:pt x="394" y="100"/>
                  </a:lnTo>
                  <a:lnTo>
                    <a:pt x="394" y="100"/>
                  </a:lnTo>
                  <a:lnTo>
                    <a:pt x="401" y="117"/>
                  </a:lnTo>
                  <a:lnTo>
                    <a:pt x="406" y="133"/>
                  </a:lnTo>
                  <a:lnTo>
                    <a:pt x="409" y="152"/>
                  </a:lnTo>
                  <a:lnTo>
                    <a:pt x="409" y="170"/>
                  </a:lnTo>
                  <a:lnTo>
                    <a:pt x="409" y="170"/>
                  </a:lnTo>
                  <a:close/>
                  <a:moveTo>
                    <a:pt x="20" y="1292"/>
                  </a:moveTo>
                  <a:lnTo>
                    <a:pt x="20" y="409"/>
                  </a:lnTo>
                  <a:lnTo>
                    <a:pt x="387" y="409"/>
                  </a:lnTo>
                  <a:lnTo>
                    <a:pt x="387" y="1292"/>
                  </a:lnTo>
                  <a:lnTo>
                    <a:pt x="20" y="1292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4613275" y="3894138"/>
              <a:ext cx="608013" cy="735013"/>
            </a:xfrm>
            <a:custGeom>
              <a:avLst/>
              <a:gdLst>
                <a:gd name="T0" fmla="*/ 704 w 766"/>
                <a:gd name="T1" fmla="*/ 904 h 927"/>
                <a:gd name="T2" fmla="*/ 633 w 766"/>
                <a:gd name="T3" fmla="*/ 917 h 927"/>
                <a:gd name="T4" fmla="*/ 537 w 766"/>
                <a:gd name="T5" fmla="*/ 925 h 927"/>
                <a:gd name="T6" fmla="*/ 453 w 766"/>
                <a:gd name="T7" fmla="*/ 925 h 927"/>
                <a:gd name="T8" fmla="*/ 376 w 766"/>
                <a:gd name="T9" fmla="*/ 919 h 927"/>
                <a:gd name="T10" fmla="*/ 305 w 766"/>
                <a:gd name="T11" fmla="*/ 900 h 927"/>
                <a:gd name="T12" fmla="*/ 260 w 766"/>
                <a:gd name="T13" fmla="*/ 884 h 927"/>
                <a:gd name="T14" fmla="*/ 199 w 766"/>
                <a:gd name="T15" fmla="*/ 853 h 927"/>
                <a:gd name="T16" fmla="*/ 147 w 766"/>
                <a:gd name="T17" fmla="*/ 813 h 927"/>
                <a:gd name="T18" fmla="*/ 115 w 766"/>
                <a:gd name="T19" fmla="*/ 783 h 927"/>
                <a:gd name="T20" fmla="*/ 76 w 766"/>
                <a:gd name="T21" fmla="*/ 734 h 927"/>
                <a:gd name="T22" fmla="*/ 43 w 766"/>
                <a:gd name="T23" fmla="*/ 680 h 927"/>
                <a:gd name="T24" fmla="*/ 26 w 766"/>
                <a:gd name="T25" fmla="*/ 638 h 927"/>
                <a:gd name="T26" fmla="*/ 8 w 766"/>
                <a:gd name="T27" fmla="*/ 574 h 927"/>
                <a:gd name="T28" fmla="*/ 0 w 766"/>
                <a:gd name="T29" fmla="*/ 506 h 927"/>
                <a:gd name="T30" fmla="*/ 0 w 766"/>
                <a:gd name="T31" fmla="*/ 452 h 927"/>
                <a:gd name="T32" fmla="*/ 10 w 766"/>
                <a:gd name="T33" fmla="*/ 365 h 927"/>
                <a:gd name="T34" fmla="*/ 31 w 766"/>
                <a:gd name="T35" fmla="*/ 287 h 927"/>
                <a:gd name="T36" fmla="*/ 53 w 766"/>
                <a:gd name="T37" fmla="*/ 243 h 927"/>
                <a:gd name="T38" fmla="*/ 92 w 766"/>
                <a:gd name="T39" fmla="*/ 182 h 927"/>
                <a:gd name="T40" fmla="*/ 138 w 766"/>
                <a:gd name="T41" fmla="*/ 129 h 927"/>
                <a:gd name="T42" fmla="*/ 175 w 766"/>
                <a:gd name="T43" fmla="*/ 101 h 927"/>
                <a:gd name="T44" fmla="*/ 234 w 766"/>
                <a:gd name="T45" fmla="*/ 63 h 927"/>
                <a:gd name="T46" fmla="*/ 300 w 766"/>
                <a:gd name="T47" fmla="*/ 35 h 927"/>
                <a:gd name="T48" fmla="*/ 371 w 766"/>
                <a:gd name="T49" fmla="*/ 15 h 927"/>
                <a:gd name="T50" fmla="*/ 522 w 766"/>
                <a:gd name="T51" fmla="*/ 0 h 927"/>
                <a:gd name="T52" fmla="*/ 613 w 766"/>
                <a:gd name="T53" fmla="*/ 4 h 927"/>
                <a:gd name="T54" fmla="*/ 686 w 766"/>
                <a:gd name="T55" fmla="*/ 12 h 927"/>
                <a:gd name="T56" fmla="*/ 737 w 766"/>
                <a:gd name="T57" fmla="*/ 23 h 927"/>
                <a:gd name="T58" fmla="*/ 766 w 766"/>
                <a:gd name="T59" fmla="*/ 37 h 927"/>
                <a:gd name="T60" fmla="*/ 753 w 766"/>
                <a:gd name="T61" fmla="*/ 315 h 927"/>
                <a:gd name="T62" fmla="*/ 715 w 766"/>
                <a:gd name="T63" fmla="*/ 295 h 927"/>
                <a:gd name="T64" fmla="*/ 669 w 766"/>
                <a:gd name="T65" fmla="*/ 281 h 927"/>
                <a:gd name="T66" fmla="*/ 618 w 766"/>
                <a:gd name="T67" fmla="*/ 271 h 927"/>
                <a:gd name="T68" fmla="*/ 565 w 766"/>
                <a:gd name="T69" fmla="*/ 269 h 927"/>
                <a:gd name="T70" fmla="*/ 496 w 766"/>
                <a:gd name="T71" fmla="*/ 282 h 927"/>
                <a:gd name="T72" fmla="*/ 443 w 766"/>
                <a:gd name="T73" fmla="*/ 309 h 927"/>
                <a:gd name="T74" fmla="*/ 415 w 766"/>
                <a:gd name="T75" fmla="*/ 333 h 927"/>
                <a:gd name="T76" fmla="*/ 386 w 766"/>
                <a:gd name="T77" fmla="*/ 383 h 927"/>
                <a:gd name="T78" fmla="*/ 372 w 766"/>
                <a:gd name="T79" fmla="*/ 442 h 927"/>
                <a:gd name="T80" fmla="*/ 372 w 766"/>
                <a:gd name="T81" fmla="*/ 487 h 927"/>
                <a:gd name="T82" fmla="*/ 386 w 766"/>
                <a:gd name="T83" fmla="*/ 546 h 927"/>
                <a:gd name="T84" fmla="*/ 414 w 766"/>
                <a:gd name="T85" fmla="*/ 594 h 927"/>
                <a:gd name="T86" fmla="*/ 442 w 766"/>
                <a:gd name="T87" fmla="*/ 619 h 927"/>
                <a:gd name="T88" fmla="*/ 493 w 766"/>
                <a:gd name="T89" fmla="*/ 645 h 927"/>
                <a:gd name="T90" fmla="*/ 554 w 766"/>
                <a:gd name="T91" fmla="*/ 656 h 927"/>
                <a:gd name="T92" fmla="*/ 608 w 766"/>
                <a:gd name="T93" fmla="*/ 656 h 927"/>
                <a:gd name="T94" fmla="*/ 689 w 766"/>
                <a:gd name="T95" fmla="*/ 642 h 927"/>
                <a:gd name="T96" fmla="*/ 750 w 766"/>
                <a:gd name="T97" fmla="*/ 617 h 927"/>
                <a:gd name="T98" fmla="*/ 766 w 766"/>
                <a:gd name="T99" fmla="*/ 879 h 927"/>
                <a:gd name="T100" fmla="*/ 730 w 766"/>
                <a:gd name="T101" fmla="*/ 896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66" h="927">
                  <a:moveTo>
                    <a:pt x="730" y="896"/>
                  </a:moveTo>
                  <a:lnTo>
                    <a:pt x="730" y="896"/>
                  </a:lnTo>
                  <a:lnTo>
                    <a:pt x="704" y="904"/>
                  </a:lnTo>
                  <a:lnTo>
                    <a:pt x="671" y="910"/>
                  </a:lnTo>
                  <a:lnTo>
                    <a:pt x="671" y="910"/>
                  </a:lnTo>
                  <a:lnTo>
                    <a:pt x="633" y="917"/>
                  </a:lnTo>
                  <a:lnTo>
                    <a:pt x="588" y="922"/>
                  </a:lnTo>
                  <a:lnTo>
                    <a:pt x="588" y="922"/>
                  </a:lnTo>
                  <a:lnTo>
                    <a:pt x="537" y="925"/>
                  </a:lnTo>
                  <a:lnTo>
                    <a:pt x="480" y="927"/>
                  </a:lnTo>
                  <a:lnTo>
                    <a:pt x="480" y="927"/>
                  </a:lnTo>
                  <a:lnTo>
                    <a:pt x="453" y="925"/>
                  </a:lnTo>
                  <a:lnTo>
                    <a:pt x="427" y="924"/>
                  </a:lnTo>
                  <a:lnTo>
                    <a:pt x="400" y="922"/>
                  </a:lnTo>
                  <a:lnTo>
                    <a:pt x="376" y="919"/>
                  </a:lnTo>
                  <a:lnTo>
                    <a:pt x="351" y="914"/>
                  </a:lnTo>
                  <a:lnTo>
                    <a:pt x="328" y="907"/>
                  </a:lnTo>
                  <a:lnTo>
                    <a:pt x="305" y="900"/>
                  </a:lnTo>
                  <a:lnTo>
                    <a:pt x="282" y="892"/>
                  </a:lnTo>
                  <a:lnTo>
                    <a:pt x="282" y="892"/>
                  </a:lnTo>
                  <a:lnTo>
                    <a:pt x="260" y="884"/>
                  </a:lnTo>
                  <a:lnTo>
                    <a:pt x="239" y="874"/>
                  </a:lnTo>
                  <a:lnTo>
                    <a:pt x="219" y="864"/>
                  </a:lnTo>
                  <a:lnTo>
                    <a:pt x="199" y="853"/>
                  </a:lnTo>
                  <a:lnTo>
                    <a:pt x="181" y="841"/>
                  </a:lnTo>
                  <a:lnTo>
                    <a:pt x="163" y="828"/>
                  </a:lnTo>
                  <a:lnTo>
                    <a:pt x="147" y="813"/>
                  </a:lnTo>
                  <a:lnTo>
                    <a:pt x="130" y="800"/>
                  </a:lnTo>
                  <a:lnTo>
                    <a:pt x="130" y="800"/>
                  </a:lnTo>
                  <a:lnTo>
                    <a:pt x="115" y="783"/>
                  </a:lnTo>
                  <a:lnTo>
                    <a:pt x="100" y="769"/>
                  </a:lnTo>
                  <a:lnTo>
                    <a:pt x="87" y="752"/>
                  </a:lnTo>
                  <a:lnTo>
                    <a:pt x="76" y="734"/>
                  </a:lnTo>
                  <a:lnTo>
                    <a:pt x="63" y="716"/>
                  </a:lnTo>
                  <a:lnTo>
                    <a:pt x="53" y="698"/>
                  </a:lnTo>
                  <a:lnTo>
                    <a:pt x="43" y="680"/>
                  </a:lnTo>
                  <a:lnTo>
                    <a:pt x="33" y="658"/>
                  </a:lnTo>
                  <a:lnTo>
                    <a:pt x="33" y="658"/>
                  </a:lnTo>
                  <a:lnTo>
                    <a:pt x="26" y="638"/>
                  </a:lnTo>
                  <a:lnTo>
                    <a:pt x="18" y="617"/>
                  </a:lnTo>
                  <a:lnTo>
                    <a:pt x="13" y="595"/>
                  </a:lnTo>
                  <a:lnTo>
                    <a:pt x="8" y="574"/>
                  </a:lnTo>
                  <a:lnTo>
                    <a:pt x="5" y="553"/>
                  </a:lnTo>
                  <a:lnTo>
                    <a:pt x="2" y="530"/>
                  </a:lnTo>
                  <a:lnTo>
                    <a:pt x="0" y="506"/>
                  </a:lnTo>
                  <a:lnTo>
                    <a:pt x="0" y="483"/>
                  </a:lnTo>
                  <a:lnTo>
                    <a:pt x="0" y="483"/>
                  </a:lnTo>
                  <a:lnTo>
                    <a:pt x="0" y="452"/>
                  </a:lnTo>
                  <a:lnTo>
                    <a:pt x="2" y="422"/>
                  </a:lnTo>
                  <a:lnTo>
                    <a:pt x="5" y="393"/>
                  </a:lnTo>
                  <a:lnTo>
                    <a:pt x="10" y="365"/>
                  </a:lnTo>
                  <a:lnTo>
                    <a:pt x="16" y="338"/>
                  </a:lnTo>
                  <a:lnTo>
                    <a:pt x="23" y="312"/>
                  </a:lnTo>
                  <a:lnTo>
                    <a:pt x="31" y="287"/>
                  </a:lnTo>
                  <a:lnTo>
                    <a:pt x="41" y="264"/>
                  </a:lnTo>
                  <a:lnTo>
                    <a:pt x="41" y="264"/>
                  </a:lnTo>
                  <a:lnTo>
                    <a:pt x="53" y="243"/>
                  </a:lnTo>
                  <a:lnTo>
                    <a:pt x="64" y="221"/>
                  </a:lnTo>
                  <a:lnTo>
                    <a:pt x="77" y="200"/>
                  </a:lnTo>
                  <a:lnTo>
                    <a:pt x="92" y="182"/>
                  </a:lnTo>
                  <a:lnTo>
                    <a:pt x="107" y="164"/>
                  </a:lnTo>
                  <a:lnTo>
                    <a:pt x="122" y="145"/>
                  </a:lnTo>
                  <a:lnTo>
                    <a:pt x="138" y="129"/>
                  </a:lnTo>
                  <a:lnTo>
                    <a:pt x="157" y="114"/>
                  </a:lnTo>
                  <a:lnTo>
                    <a:pt x="157" y="114"/>
                  </a:lnTo>
                  <a:lnTo>
                    <a:pt x="175" y="101"/>
                  </a:lnTo>
                  <a:lnTo>
                    <a:pt x="193" y="88"/>
                  </a:lnTo>
                  <a:lnTo>
                    <a:pt x="213" y="74"/>
                  </a:lnTo>
                  <a:lnTo>
                    <a:pt x="234" y="63"/>
                  </a:lnTo>
                  <a:lnTo>
                    <a:pt x="255" y="53"/>
                  </a:lnTo>
                  <a:lnTo>
                    <a:pt x="277" y="43"/>
                  </a:lnTo>
                  <a:lnTo>
                    <a:pt x="300" y="35"/>
                  </a:lnTo>
                  <a:lnTo>
                    <a:pt x="323" y="28"/>
                  </a:lnTo>
                  <a:lnTo>
                    <a:pt x="323" y="28"/>
                  </a:lnTo>
                  <a:lnTo>
                    <a:pt x="371" y="15"/>
                  </a:lnTo>
                  <a:lnTo>
                    <a:pt x="420" y="7"/>
                  </a:lnTo>
                  <a:lnTo>
                    <a:pt x="4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70" y="0"/>
                  </a:lnTo>
                  <a:lnTo>
                    <a:pt x="613" y="4"/>
                  </a:lnTo>
                  <a:lnTo>
                    <a:pt x="613" y="4"/>
                  </a:lnTo>
                  <a:lnTo>
                    <a:pt x="651" y="7"/>
                  </a:lnTo>
                  <a:lnTo>
                    <a:pt x="686" y="12"/>
                  </a:lnTo>
                  <a:lnTo>
                    <a:pt x="686" y="12"/>
                  </a:lnTo>
                  <a:lnTo>
                    <a:pt x="714" y="18"/>
                  </a:lnTo>
                  <a:lnTo>
                    <a:pt x="737" y="23"/>
                  </a:lnTo>
                  <a:lnTo>
                    <a:pt x="737" y="23"/>
                  </a:lnTo>
                  <a:lnTo>
                    <a:pt x="755" y="30"/>
                  </a:lnTo>
                  <a:lnTo>
                    <a:pt x="766" y="37"/>
                  </a:lnTo>
                  <a:lnTo>
                    <a:pt x="766" y="323"/>
                  </a:lnTo>
                  <a:lnTo>
                    <a:pt x="766" y="323"/>
                  </a:lnTo>
                  <a:lnTo>
                    <a:pt x="753" y="315"/>
                  </a:lnTo>
                  <a:lnTo>
                    <a:pt x="737" y="305"/>
                  </a:lnTo>
                  <a:lnTo>
                    <a:pt x="737" y="305"/>
                  </a:lnTo>
                  <a:lnTo>
                    <a:pt x="715" y="295"/>
                  </a:lnTo>
                  <a:lnTo>
                    <a:pt x="694" y="287"/>
                  </a:lnTo>
                  <a:lnTo>
                    <a:pt x="694" y="287"/>
                  </a:lnTo>
                  <a:lnTo>
                    <a:pt x="669" y="281"/>
                  </a:lnTo>
                  <a:lnTo>
                    <a:pt x="643" y="274"/>
                  </a:lnTo>
                  <a:lnTo>
                    <a:pt x="643" y="274"/>
                  </a:lnTo>
                  <a:lnTo>
                    <a:pt x="618" y="271"/>
                  </a:lnTo>
                  <a:lnTo>
                    <a:pt x="592" y="269"/>
                  </a:lnTo>
                  <a:lnTo>
                    <a:pt x="592" y="269"/>
                  </a:lnTo>
                  <a:lnTo>
                    <a:pt x="565" y="269"/>
                  </a:lnTo>
                  <a:lnTo>
                    <a:pt x="541" y="272"/>
                  </a:lnTo>
                  <a:lnTo>
                    <a:pt x="517" y="276"/>
                  </a:lnTo>
                  <a:lnTo>
                    <a:pt x="496" y="282"/>
                  </a:lnTo>
                  <a:lnTo>
                    <a:pt x="476" y="289"/>
                  </a:lnTo>
                  <a:lnTo>
                    <a:pt x="458" y="297"/>
                  </a:lnTo>
                  <a:lnTo>
                    <a:pt x="443" y="309"/>
                  </a:lnTo>
                  <a:lnTo>
                    <a:pt x="428" y="320"/>
                  </a:lnTo>
                  <a:lnTo>
                    <a:pt x="428" y="320"/>
                  </a:lnTo>
                  <a:lnTo>
                    <a:pt x="415" y="333"/>
                  </a:lnTo>
                  <a:lnTo>
                    <a:pt x="404" y="348"/>
                  </a:lnTo>
                  <a:lnTo>
                    <a:pt x="394" y="365"/>
                  </a:lnTo>
                  <a:lnTo>
                    <a:pt x="386" y="383"/>
                  </a:lnTo>
                  <a:lnTo>
                    <a:pt x="381" y="401"/>
                  </a:lnTo>
                  <a:lnTo>
                    <a:pt x="376" y="421"/>
                  </a:lnTo>
                  <a:lnTo>
                    <a:pt x="372" y="442"/>
                  </a:lnTo>
                  <a:lnTo>
                    <a:pt x="372" y="465"/>
                  </a:lnTo>
                  <a:lnTo>
                    <a:pt x="372" y="465"/>
                  </a:lnTo>
                  <a:lnTo>
                    <a:pt x="372" y="487"/>
                  </a:lnTo>
                  <a:lnTo>
                    <a:pt x="376" y="508"/>
                  </a:lnTo>
                  <a:lnTo>
                    <a:pt x="381" y="528"/>
                  </a:lnTo>
                  <a:lnTo>
                    <a:pt x="386" y="546"/>
                  </a:lnTo>
                  <a:lnTo>
                    <a:pt x="394" y="562"/>
                  </a:lnTo>
                  <a:lnTo>
                    <a:pt x="404" y="579"/>
                  </a:lnTo>
                  <a:lnTo>
                    <a:pt x="414" y="594"/>
                  </a:lnTo>
                  <a:lnTo>
                    <a:pt x="427" y="607"/>
                  </a:lnTo>
                  <a:lnTo>
                    <a:pt x="427" y="607"/>
                  </a:lnTo>
                  <a:lnTo>
                    <a:pt x="442" y="619"/>
                  </a:lnTo>
                  <a:lnTo>
                    <a:pt x="457" y="628"/>
                  </a:lnTo>
                  <a:lnTo>
                    <a:pt x="475" y="637"/>
                  </a:lnTo>
                  <a:lnTo>
                    <a:pt x="493" y="645"/>
                  </a:lnTo>
                  <a:lnTo>
                    <a:pt x="511" y="650"/>
                  </a:lnTo>
                  <a:lnTo>
                    <a:pt x="532" y="653"/>
                  </a:lnTo>
                  <a:lnTo>
                    <a:pt x="554" y="656"/>
                  </a:lnTo>
                  <a:lnTo>
                    <a:pt x="577" y="656"/>
                  </a:lnTo>
                  <a:lnTo>
                    <a:pt x="577" y="656"/>
                  </a:lnTo>
                  <a:lnTo>
                    <a:pt x="608" y="656"/>
                  </a:lnTo>
                  <a:lnTo>
                    <a:pt x="638" y="653"/>
                  </a:lnTo>
                  <a:lnTo>
                    <a:pt x="664" y="648"/>
                  </a:lnTo>
                  <a:lnTo>
                    <a:pt x="689" y="642"/>
                  </a:lnTo>
                  <a:lnTo>
                    <a:pt x="689" y="642"/>
                  </a:lnTo>
                  <a:lnTo>
                    <a:pt x="732" y="625"/>
                  </a:lnTo>
                  <a:lnTo>
                    <a:pt x="750" y="617"/>
                  </a:lnTo>
                  <a:lnTo>
                    <a:pt x="766" y="609"/>
                  </a:lnTo>
                  <a:lnTo>
                    <a:pt x="766" y="879"/>
                  </a:lnTo>
                  <a:lnTo>
                    <a:pt x="766" y="879"/>
                  </a:lnTo>
                  <a:lnTo>
                    <a:pt x="752" y="887"/>
                  </a:lnTo>
                  <a:lnTo>
                    <a:pt x="730" y="896"/>
                  </a:lnTo>
                  <a:lnTo>
                    <a:pt x="730" y="896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5334000" y="3894138"/>
              <a:ext cx="573088" cy="735013"/>
            </a:xfrm>
            <a:custGeom>
              <a:avLst/>
              <a:gdLst>
                <a:gd name="T0" fmla="*/ 720 w 722"/>
                <a:gd name="T1" fmla="*/ 643 h 927"/>
                <a:gd name="T2" fmla="*/ 699 w 722"/>
                <a:gd name="T3" fmla="*/ 734 h 927"/>
                <a:gd name="T4" fmla="*/ 668 w 722"/>
                <a:gd name="T5" fmla="*/ 787 h 927"/>
                <a:gd name="T6" fmla="*/ 622 w 722"/>
                <a:gd name="T7" fmla="*/ 833 h 927"/>
                <a:gd name="T8" fmla="*/ 562 w 722"/>
                <a:gd name="T9" fmla="*/ 872 h 927"/>
                <a:gd name="T10" fmla="*/ 488 w 722"/>
                <a:gd name="T11" fmla="*/ 900 h 927"/>
                <a:gd name="T12" fmla="*/ 397 w 722"/>
                <a:gd name="T13" fmla="*/ 920 h 927"/>
                <a:gd name="T14" fmla="*/ 290 w 722"/>
                <a:gd name="T15" fmla="*/ 927 h 927"/>
                <a:gd name="T16" fmla="*/ 213 w 722"/>
                <a:gd name="T17" fmla="*/ 922 h 927"/>
                <a:gd name="T18" fmla="*/ 97 w 722"/>
                <a:gd name="T19" fmla="*/ 907 h 927"/>
                <a:gd name="T20" fmla="*/ 28 w 722"/>
                <a:gd name="T21" fmla="*/ 892 h 927"/>
                <a:gd name="T22" fmla="*/ 0 w 722"/>
                <a:gd name="T23" fmla="*/ 627 h 927"/>
                <a:gd name="T24" fmla="*/ 99 w 722"/>
                <a:gd name="T25" fmla="*/ 666 h 927"/>
                <a:gd name="T26" fmla="*/ 167 w 722"/>
                <a:gd name="T27" fmla="*/ 686 h 927"/>
                <a:gd name="T28" fmla="*/ 237 w 722"/>
                <a:gd name="T29" fmla="*/ 698 h 927"/>
                <a:gd name="T30" fmla="*/ 300 w 722"/>
                <a:gd name="T31" fmla="*/ 698 h 927"/>
                <a:gd name="T32" fmla="*/ 356 w 722"/>
                <a:gd name="T33" fmla="*/ 683 h 927"/>
                <a:gd name="T34" fmla="*/ 374 w 722"/>
                <a:gd name="T35" fmla="*/ 665 h 927"/>
                <a:gd name="T36" fmla="*/ 381 w 722"/>
                <a:gd name="T37" fmla="*/ 643 h 927"/>
                <a:gd name="T38" fmla="*/ 374 w 722"/>
                <a:gd name="T39" fmla="*/ 622 h 927"/>
                <a:gd name="T40" fmla="*/ 351 w 722"/>
                <a:gd name="T41" fmla="*/ 602 h 927"/>
                <a:gd name="T42" fmla="*/ 303 w 722"/>
                <a:gd name="T43" fmla="*/ 582 h 927"/>
                <a:gd name="T44" fmla="*/ 200 w 722"/>
                <a:gd name="T45" fmla="*/ 546 h 927"/>
                <a:gd name="T46" fmla="*/ 134 w 722"/>
                <a:gd name="T47" fmla="*/ 518 h 927"/>
                <a:gd name="T48" fmla="*/ 96 w 722"/>
                <a:gd name="T49" fmla="*/ 493 h 927"/>
                <a:gd name="T50" fmla="*/ 63 w 722"/>
                <a:gd name="T51" fmla="*/ 465 h 927"/>
                <a:gd name="T52" fmla="*/ 25 w 722"/>
                <a:gd name="T53" fmla="*/ 414 h 927"/>
                <a:gd name="T54" fmla="*/ 8 w 722"/>
                <a:gd name="T55" fmla="*/ 373 h 927"/>
                <a:gd name="T56" fmla="*/ 0 w 722"/>
                <a:gd name="T57" fmla="*/ 297 h 927"/>
                <a:gd name="T58" fmla="*/ 7 w 722"/>
                <a:gd name="T59" fmla="*/ 229 h 927"/>
                <a:gd name="T60" fmla="*/ 22 w 722"/>
                <a:gd name="T61" fmla="*/ 185 h 927"/>
                <a:gd name="T62" fmla="*/ 45 w 722"/>
                <a:gd name="T63" fmla="*/ 145 h 927"/>
                <a:gd name="T64" fmla="*/ 111 w 722"/>
                <a:gd name="T65" fmla="*/ 78 h 927"/>
                <a:gd name="T66" fmla="*/ 170 w 722"/>
                <a:gd name="T67" fmla="*/ 43 h 927"/>
                <a:gd name="T68" fmla="*/ 242 w 722"/>
                <a:gd name="T69" fmla="*/ 20 h 927"/>
                <a:gd name="T70" fmla="*/ 369 w 722"/>
                <a:gd name="T71" fmla="*/ 0 h 927"/>
                <a:gd name="T72" fmla="*/ 448 w 722"/>
                <a:gd name="T73" fmla="*/ 0 h 927"/>
                <a:gd name="T74" fmla="*/ 516 w 722"/>
                <a:gd name="T75" fmla="*/ 7 h 927"/>
                <a:gd name="T76" fmla="*/ 608 w 722"/>
                <a:gd name="T77" fmla="*/ 22 h 927"/>
                <a:gd name="T78" fmla="*/ 661 w 722"/>
                <a:gd name="T79" fmla="*/ 281 h 927"/>
                <a:gd name="T80" fmla="*/ 618 w 722"/>
                <a:gd name="T81" fmla="*/ 264 h 927"/>
                <a:gd name="T82" fmla="*/ 529 w 722"/>
                <a:gd name="T83" fmla="*/ 239 h 927"/>
                <a:gd name="T84" fmla="*/ 465 w 722"/>
                <a:gd name="T85" fmla="*/ 228 h 927"/>
                <a:gd name="T86" fmla="*/ 416 w 722"/>
                <a:gd name="T87" fmla="*/ 228 h 927"/>
                <a:gd name="T88" fmla="*/ 374 w 722"/>
                <a:gd name="T89" fmla="*/ 239 h 927"/>
                <a:gd name="T90" fmla="*/ 359 w 722"/>
                <a:gd name="T91" fmla="*/ 253 h 927"/>
                <a:gd name="T92" fmla="*/ 353 w 722"/>
                <a:gd name="T93" fmla="*/ 272 h 927"/>
                <a:gd name="T94" fmla="*/ 359 w 722"/>
                <a:gd name="T95" fmla="*/ 297 h 927"/>
                <a:gd name="T96" fmla="*/ 381 w 722"/>
                <a:gd name="T97" fmla="*/ 315 h 927"/>
                <a:gd name="T98" fmla="*/ 417 w 722"/>
                <a:gd name="T99" fmla="*/ 332 h 927"/>
                <a:gd name="T100" fmla="*/ 500 w 722"/>
                <a:gd name="T101" fmla="*/ 360 h 927"/>
                <a:gd name="T102" fmla="*/ 579 w 722"/>
                <a:gd name="T103" fmla="*/ 391 h 927"/>
                <a:gd name="T104" fmla="*/ 622 w 722"/>
                <a:gd name="T105" fmla="*/ 416 h 927"/>
                <a:gd name="T106" fmla="*/ 658 w 722"/>
                <a:gd name="T107" fmla="*/ 445 h 927"/>
                <a:gd name="T108" fmla="*/ 697 w 722"/>
                <a:gd name="T109" fmla="*/ 498 h 927"/>
                <a:gd name="T110" fmla="*/ 714 w 722"/>
                <a:gd name="T111" fmla="*/ 538 h 927"/>
                <a:gd name="T112" fmla="*/ 722 w 722"/>
                <a:gd name="T113" fmla="*/ 612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22" h="927">
                  <a:moveTo>
                    <a:pt x="722" y="612"/>
                  </a:moveTo>
                  <a:lnTo>
                    <a:pt x="722" y="612"/>
                  </a:lnTo>
                  <a:lnTo>
                    <a:pt x="720" y="643"/>
                  </a:lnTo>
                  <a:lnTo>
                    <a:pt x="717" y="675"/>
                  </a:lnTo>
                  <a:lnTo>
                    <a:pt x="709" y="704"/>
                  </a:lnTo>
                  <a:lnTo>
                    <a:pt x="699" y="734"/>
                  </a:lnTo>
                  <a:lnTo>
                    <a:pt x="699" y="734"/>
                  </a:lnTo>
                  <a:lnTo>
                    <a:pt x="684" y="762"/>
                  </a:lnTo>
                  <a:lnTo>
                    <a:pt x="668" y="787"/>
                  </a:lnTo>
                  <a:lnTo>
                    <a:pt x="646" y="811"/>
                  </a:lnTo>
                  <a:lnTo>
                    <a:pt x="622" y="833"/>
                  </a:lnTo>
                  <a:lnTo>
                    <a:pt x="622" y="833"/>
                  </a:lnTo>
                  <a:lnTo>
                    <a:pt x="608" y="844"/>
                  </a:lnTo>
                  <a:lnTo>
                    <a:pt x="594" y="854"/>
                  </a:lnTo>
                  <a:lnTo>
                    <a:pt x="562" y="872"/>
                  </a:lnTo>
                  <a:lnTo>
                    <a:pt x="528" y="887"/>
                  </a:lnTo>
                  <a:lnTo>
                    <a:pt x="488" y="900"/>
                  </a:lnTo>
                  <a:lnTo>
                    <a:pt x="488" y="900"/>
                  </a:lnTo>
                  <a:lnTo>
                    <a:pt x="467" y="907"/>
                  </a:lnTo>
                  <a:lnTo>
                    <a:pt x="445" y="912"/>
                  </a:lnTo>
                  <a:lnTo>
                    <a:pt x="397" y="920"/>
                  </a:lnTo>
                  <a:lnTo>
                    <a:pt x="346" y="925"/>
                  </a:lnTo>
                  <a:lnTo>
                    <a:pt x="290" y="927"/>
                  </a:lnTo>
                  <a:lnTo>
                    <a:pt x="290" y="927"/>
                  </a:lnTo>
                  <a:lnTo>
                    <a:pt x="252" y="925"/>
                  </a:lnTo>
                  <a:lnTo>
                    <a:pt x="213" y="922"/>
                  </a:lnTo>
                  <a:lnTo>
                    <a:pt x="213" y="922"/>
                  </a:lnTo>
                  <a:lnTo>
                    <a:pt x="134" y="914"/>
                  </a:lnTo>
                  <a:lnTo>
                    <a:pt x="134" y="914"/>
                  </a:lnTo>
                  <a:lnTo>
                    <a:pt x="97" y="907"/>
                  </a:lnTo>
                  <a:lnTo>
                    <a:pt x="61" y="900"/>
                  </a:lnTo>
                  <a:lnTo>
                    <a:pt x="61" y="900"/>
                  </a:lnTo>
                  <a:lnTo>
                    <a:pt x="28" y="892"/>
                  </a:lnTo>
                  <a:lnTo>
                    <a:pt x="0" y="886"/>
                  </a:lnTo>
                  <a:lnTo>
                    <a:pt x="0" y="627"/>
                  </a:lnTo>
                  <a:lnTo>
                    <a:pt x="0" y="627"/>
                  </a:lnTo>
                  <a:lnTo>
                    <a:pt x="64" y="653"/>
                  </a:lnTo>
                  <a:lnTo>
                    <a:pt x="64" y="653"/>
                  </a:lnTo>
                  <a:lnTo>
                    <a:pt x="99" y="666"/>
                  </a:lnTo>
                  <a:lnTo>
                    <a:pt x="132" y="676"/>
                  </a:lnTo>
                  <a:lnTo>
                    <a:pt x="132" y="676"/>
                  </a:lnTo>
                  <a:lnTo>
                    <a:pt x="167" y="686"/>
                  </a:lnTo>
                  <a:lnTo>
                    <a:pt x="201" y="693"/>
                  </a:lnTo>
                  <a:lnTo>
                    <a:pt x="201" y="693"/>
                  </a:lnTo>
                  <a:lnTo>
                    <a:pt x="237" y="698"/>
                  </a:lnTo>
                  <a:lnTo>
                    <a:pt x="272" y="699"/>
                  </a:lnTo>
                  <a:lnTo>
                    <a:pt x="272" y="699"/>
                  </a:lnTo>
                  <a:lnTo>
                    <a:pt x="300" y="698"/>
                  </a:lnTo>
                  <a:lnTo>
                    <a:pt x="323" y="696"/>
                  </a:lnTo>
                  <a:lnTo>
                    <a:pt x="341" y="691"/>
                  </a:lnTo>
                  <a:lnTo>
                    <a:pt x="356" y="683"/>
                  </a:lnTo>
                  <a:lnTo>
                    <a:pt x="356" y="683"/>
                  </a:lnTo>
                  <a:lnTo>
                    <a:pt x="366" y="675"/>
                  </a:lnTo>
                  <a:lnTo>
                    <a:pt x="374" y="665"/>
                  </a:lnTo>
                  <a:lnTo>
                    <a:pt x="379" y="655"/>
                  </a:lnTo>
                  <a:lnTo>
                    <a:pt x="381" y="643"/>
                  </a:lnTo>
                  <a:lnTo>
                    <a:pt x="381" y="643"/>
                  </a:lnTo>
                  <a:lnTo>
                    <a:pt x="379" y="632"/>
                  </a:lnTo>
                  <a:lnTo>
                    <a:pt x="374" y="622"/>
                  </a:lnTo>
                  <a:lnTo>
                    <a:pt x="374" y="622"/>
                  </a:lnTo>
                  <a:lnTo>
                    <a:pt x="366" y="612"/>
                  </a:lnTo>
                  <a:lnTo>
                    <a:pt x="351" y="602"/>
                  </a:lnTo>
                  <a:lnTo>
                    <a:pt x="351" y="602"/>
                  </a:lnTo>
                  <a:lnTo>
                    <a:pt x="331" y="592"/>
                  </a:lnTo>
                  <a:lnTo>
                    <a:pt x="303" y="582"/>
                  </a:lnTo>
                  <a:lnTo>
                    <a:pt x="303" y="582"/>
                  </a:lnTo>
                  <a:lnTo>
                    <a:pt x="224" y="554"/>
                  </a:lnTo>
                  <a:lnTo>
                    <a:pt x="224" y="554"/>
                  </a:lnTo>
                  <a:lnTo>
                    <a:pt x="200" y="546"/>
                  </a:lnTo>
                  <a:lnTo>
                    <a:pt x="177" y="538"/>
                  </a:lnTo>
                  <a:lnTo>
                    <a:pt x="155" y="528"/>
                  </a:lnTo>
                  <a:lnTo>
                    <a:pt x="134" y="518"/>
                  </a:lnTo>
                  <a:lnTo>
                    <a:pt x="134" y="518"/>
                  </a:lnTo>
                  <a:lnTo>
                    <a:pt x="114" y="506"/>
                  </a:lnTo>
                  <a:lnTo>
                    <a:pt x="96" y="493"/>
                  </a:lnTo>
                  <a:lnTo>
                    <a:pt x="78" y="480"/>
                  </a:lnTo>
                  <a:lnTo>
                    <a:pt x="63" y="465"/>
                  </a:lnTo>
                  <a:lnTo>
                    <a:pt x="63" y="465"/>
                  </a:lnTo>
                  <a:lnTo>
                    <a:pt x="48" y="450"/>
                  </a:lnTo>
                  <a:lnTo>
                    <a:pt x="36" y="432"/>
                  </a:lnTo>
                  <a:lnTo>
                    <a:pt x="25" y="414"/>
                  </a:lnTo>
                  <a:lnTo>
                    <a:pt x="17" y="394"/>
                  </a:lnTo>
                  <a:lnTo>
                    <a:pt x="17" y="394"/>
                  </a:lnTo>
                  <a:lnTo>
                    <a:pt x="8" y="373"/>
                  </a:lnTo>
                  <a:lnTo>
                    <a:pt x="3" y="348"/>
                  </a:lnTo>
                  <a:lnTo>
                    <a:pt x="0" y="323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2" y="262"/>
                  </a:lnTo>
                  <a:lnTo>
                    <a:pt x="7" y="229"/>
                  </a:lnTo>
                  <a:lnTo>
                    <a:pt x="12" y="215"/>
                  </a:lnTo>
                  <a:lnTo>
                    <a:pt x="17" y="200"/>
                  </a:lnTo>
                  <a:lnTo>
                    <a:pt x="22" y="185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45" y="145"/>
                  </a:lnTo>
                  <a:lnTo>
                    <a:pt x="64" y="121"/>
                  </a:lnTo>
                  <a:lnTo>
                    <a:pt x="86" y="98"/>
                  </a:lnTo>
                  <a:lnTo>
                    <a:pt x="111" y="78"/>
                  </a:lnTo>
                  <a:lnTo>
                    <a:pt x="111" y="78"/>
                  </a:lnTo>
                  <a:lnTo>
                    <a:pt x="139" y="60"/>
                  </a:lnTo>
                  <a:lnTo>
                    <a:pt x="170" y="43"/>
                  </a:lnTo>
                  <a:lnTo>
                    <a:pt x="205" y="30"/>
                  </a:lnTo>
                  <a:lnTo>
                    <a:pt x="242" y="20"/>
                  </a:lnTo>
                  <a:lnTo>
                    <a:pt x="242" y="20"/>
                  </a:lnTo>
                  <a:lnTo>
                    <a:pt x="282" y="10"/>
                  </a:lnTo>
                  <a:lnTo>
                    <a:pt x="323" y="5"/>
                  </a:lnTo>
                  <a:lnTo>
                    <a:pt x="369" y="0"/>
                  </a:lnTo>
                  <a:lnTo>
                    <a:pt x="416" y="0"/>
                  </a:lnTo>
                  <a:lnTo>
                    <a:pt x="416" y="0"/>
                  </a:lnTo>
                  <a:lnTo>
                    <a:pt x="448" y="0"/>
                  </a:lnTo>
                  <a:lnTo>
                    <a:pt x="481" y="2"/>
                  </a:lnTo>
                  <a:lnTo>
                    <a:pt x="481" y="2"/>
                  </a:lnTo>
                  <a:lnTo>
                    <a:pt x="516" y="7"/>
                  </a:lnTo>
                  <a:lnTo>
                    <a:pt x="547" y="10"/>
                  </a:lnTo>
                  <a:lnTo>
                    <a:pt x="547" y="10"/>
                  </a:lnTo>
                  <a:lnTo>
                    <a:pt x="608" y="22"/>
                  </a:lnTo>
                  <a:lnTo>
                    <a:pt x="608" y="22"/>
                  </a:lnTo>
                  <a:lnTo>
                    <a:pt x="661" y="33"/>
                  </a:lnTo>
                  <a:lnTo>
                    <a:pt x="661" y="281"/>
                  </a:lnTo>
                  <a:lnTo>
                    <a:pt x="661" y="281"/>
                  </a:lnTo>
                  <a:lnTo>
                    <a:pt x="618" y="264"/>
                  </a:lnTo>
                  <a:lnTo>
                    <a:pt x="618" y="264"/>
                  </a:lnTo>
                  <a:lnTo>
                    <a:pt x="561" y="248"/>
                  </a:lnTo>
                  <a:lnTo>
                    <a:pt x="561" y="248"/>
                  </a:lnTo>
                  <a:lnTo>
                    <a:pt x="529" y="239"/>
                  </a:lnTo>
                  <a:lnTo>
                    <a:pt x="498" y="233"/>
                  </a:lnTo>
                  <a:lnTo>
                    <a:pt x="498" y="233"/>
                  </a:lnTo>
                  <a:lnTo>
                    <a:pt x="465" y="228"/>
                  </a:lnTo>
                  <a:lnTo>
                    <a:pt x="434" y="226"/>
                  </a:lnTo>
                  <a:lnTo>
                    <a:pt x="434" y="226"/>
                  </a:lnTo>
                  <a:lnTo>
                    <a:pt x="416" y="228"/>
                  </a:lnTo>
                  <a:lnTo>
                    <a:pt x="401" y="229"/>
                  </a:lnTo>
                  <a:lnTo>
                    <a:pt x="387" y="233"/>
                  </a:lnTo>
                  <a:lnTo>
                    <a:pt x="374" y="239"/>
                  </a:lnTo>
                  <a:lnTo>
                    <a:pt x="374" y="239"/>
                  </a:lnTo>
                  <a:lnTo>
                    <a:pt x="366" y="246"/>
                  </a:lnTo>
                  <a:lnTo>
                    <a:pt x="359" y="253"/>
                  </a:lnTo>
                  <a:lnTo>
                    <a:pt x="355" y="262"/>
                  </a:lnTo>
                  <a:lnTo>
                    <a:pt x="353" y="272"/>
                  </a:lnTo>
                  <a:lnTo>
                    <a:pt x="353" y="272"/>
                  </a:lnTo>
                  <a:lnTo>
                    <a:pt x="355" y="286"/>
                  </a:lnTo>
                  <a:lnTo>
                    <a:pt x="359" y="297"/>
                  </a:lnTo>
                  <a:lnTo>
                    <a:pt x="359" y="297"/>
                  </a:lnTo>
                  <a:lnTo>
                    <a:pt x="368" y="307"/>
                  </a:lnTo>
                  <a:lnTo>
                    <a:pt x="381" y="315"/>
                  </a:lnTo>
                  <a:lnTo>
                    <a:pt x="381" y="315"/>
                  </a:lnTo>
                  <a:lnTo>
                    <a:pt x="397" y="323"/>
                  </a:lnTo>
                  <a:lnTo>
                    <a:pt x="417" y="332"/>
                  </a:lnTo>
                  <a:lnTo>
                    <a:pt x="417" y="332"/>
                  </a:lnTo>
                  <a:lnTo>
                    <a:pt x="470" y="350"/>
                  </a:lnTo>
                  <a:lnTo>
                    <a:pt x="470" y="350"/>
                  </a:lnTo>
                  <a:lnTo>
                    <a:pt x="500" y="360"/>
                  </a:lnTo>
                  <a:lnTo>
                    <a:pt x="528" y="370"/>
                  </a:lnTo>
                  <a:lnTo>
                    <a:pt x="554" y="379"/>
                  </a:lnTo>
                  <a:lnTo>
                    <a:pt x="579" y="391"/>
                  </a:lnTo>
                  <a:lnTo>
                    <a:pt x="579" y="391"/>
                  </a:lnTo>
                  <a:lnTo>
                    <a:pt x="602" y="404"/>
                  </a:lnTo>
                  <a:lnTo>
                    <a:pt x="622" y="416"/>
                  </a:lnTo>
                  <a:lnTo>
                    <a:pt x="641" y="431"/>
                  </a:lnTo>
                  <a:lnTo>
                    <a:pt x="658" y="445"/>
                  </a:lnTo>
                  <a:lnTo>
                    <a:pt x="658" y="445"/>
                  </a:lnTo>
                  <a:lnTo>
                    <a:pt x="673" y="462"/>
                  </a:lnTo>
                  <a:lnTo>
                    <a:pt x="686" y="478"/>
                  </a:lnTo>
                  <a:lnTo>
                    <a:pt x="697" y="498"/>
                  </a:lnTo>
                  <a:lnTo>
                    <a:pt x="706" y="518"/>
                  </a:lnTo>
                  <a:lnTo>
                    <a:pt x="706" y="518"/>
                  </a:lnTo>
                  <a:lnTo>
                    <a:pt x="714" y="538"/>
                  </a:lnTo>
                  <a:lnTo>
                    <a:pt x="719" y="561"/>
                  </a:lnTo>
                  <a:lnTo>
                    <a:pt x="722" y="586"/>
                  </a:lnTo>
                  <a:lnTo>
                    <a:pt x="722" y="612"/>
                  </a:lnTo>
                  <a:lnTo>
                    <a:pt x="722" y="612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28575" y="2590800"/>
              <a:ext cx="457200" cy="804863"/>
            </a:xfrm>
            <a:custGeom>
              <a:avLst/>
              <a:gdLst>
                <a:gd name="T0" fmla="*/ 266 w 576"/>
                <a:gd name="T1" fmla="*/ 0 h 1012"/>
                <a:gd name="T2" fmla="*/ 323 w 576"/>
                <a:gd name="T3" fmla="*/ 3 h 1012"/>
                <a:gd name="T4" fmla="*/ 396 w 576"/>
                <a:gd name="T5" fmla="*/ 25 h 1012"/>
                <a:gd name="T6" fmla="*/ 457 w 576"/>
                <a:gd name="T7" fmla="*/ 64 h 1012"/>
                <a:gd name="T8" fmla="*/ 487 w 576"/>
                <a:gd name="T9" fmla="*/ 99 h 1012"/>
                <a:gd name="T10" fmla="*/ 516 w 576"/>
                <a:gd name="T11" fmla="*/ 160 h 1012"/>
                <a:gd name="T12" fmla="*/ 526 w 576"/>
                <a:gd name="T13" fmla="*/ 234 h 1012"/>
                <a:gd name="T14" fmla="*/ 524 w 576"/>
                <a:gd name="T15" fmla="*/ 277 h 1012"/>
                <a:gd name="T16" fmla="*/ 508 w 576"/>
                <a:gd name="T17" fmla="*/ 335 h 1012"/>
                <a:gd name="T18" fmla="*/ 480 w 576"/>
                <a:gd name="T19" fmla="*/ 387 h 1012"/>
                <a:gd name="T20" fmla="*/ 454 w 576"/>
                <a:gd name="T21" fmla="*/ 417 h 1012"/>
                <a:gd name="T22" fmla="*/ 407 w 576"/>
                <a:gd name="T23" fmla="*/ 453 h 1012"/>
                <a:gd name="T24" fmla="*/ 348 w 576"/>
                <a:gd name="T25" fmla="*/ 478 h 1012"/>
                <a:gd name="T26" fmla="*/ 374 w 576"/>
                <a:gd name="T27" fmla="*/ 485 h 1012"/>
                <a:gd name="T28" fmla="*/ 444 w 576"/>
                <a:gd name="T29" fmla="*/ 504 h 1012"/>
                <a:gd name="T30" fmla="*/ 498 w 576"/>
                <a:gd name="T31" fmla="*/ 541 h 1012"/>
                <a:gd name="T32" fmla="*/ 529 w 576"/>
                <a:gd name="T33" fmla="*/ 574 h 1012"/>
                <a:gd name="T34" fmla="*/ 561 w 576"/>
                <a:gd name="T35" fmla="*/ 630 h 1012"/>
                <a:gd name="T36" fmla="*/ 574 w 576"/>
                <a:gd name="T37" fmla="*/ 697 h 1012"/>
                <a:gd name="T38" fmla="*/ 574 w 576"/>
                <a:gd name="T39" fmla="*/ 753 h 1012"/>
                <a:gd name="T40" fmla="*/ 554 w 576"/>
                <a:gd name="T41" fmla="*/ 839 h 1012"/>
                <a:gd name="T42" fmla="*/ 513 w 576"/>
                <a:gd name="T43" fmla="*/ 910 h 1012"/>
                <a:gd name="T44" fmla="*/ 472 w 576"/>
                <a:gd name="T45" fmla="*/ 949 h 1012"/>
                <a:gd name="T46" fmla="*/ 396 w 576"/>
                <a:gd name="T47" fmla="*/ 992 h 1012"/>
                <a:gd name="T48" fmla="*/ 305 w 576"/>
                <a:gd name="T49" fmla="*/ 1010 h 1012"/>
                <a:gd name="T50" fmla="*/ 69 w 576"/>
                <a:gd name="T51" fmla="*/ 64 h 1012"/>
                <a:gd name="T52" fmla="*/ 211 w 576"/>
                <a:gd name="T53" fmla="*/ 455 h 1012"/>
                <a:gd name="T54" fmla="*/ 287 w 576"/>
                <a:gd name="T55" fmla="*/ 448 h 1012"/>
                <a:gd name="T56" fmla="*/ 351 w 576"/>
                <a:gd name="T57" fmla="*/ 424 h 1012"/>
                <a:gd name="T58" fmla="*/ 388 w 576"/>
                <a:gd name="T59" fmla="*/ 399 h 1012"/>
                <a:gd name="T60" fmla="*/ 429 w 576"/>
                <a:gd name="T61" fmla="*/ 351 h 1012"/>
                <a:gd name="T62" fmla="*/ 450 w 576"/>
                <a:gd name="T63" fmla="*/ 292 h 1012"/>
                <a:gd name="T64" fmla="*/ 454 w 576"/>
                <a:gd name="T65" fmla="*/ 245 h 1012"/>
                <a:gd name="T66" fmla="*/ 447 w 576"/>
                <a:gd name="T67" fmla="*/ 184 h 1012"/>
                <a:gd name="T68" fmla="*/ 424 w 576"/>
                <a:gd name="T69" fmla="*/ 135 h 1012"/>
                <a:gd name="T70" fmla="*/ 386 w 576"/>
                <a:gd name="T71" fmla="*/ 99 h 1012"/>
                <a:gd name="T72" fmla="*/ 333 w 576"/>
                <a:gd name="T73" fmla="*/ 76 h 1012"/>
                <a:gd name="T74" fmla="*/ 264 w 576"/>
                <a:gd name="T75" fmla="*/ 64 h 1012"/>
                <a:gd name="T76" fmla="*/ 69 w 576"/>
                <a:gd name="T77" fmla="*/ 519 h 1012"/>
                <a:gd name="T78" fmla="*/ 257 w 576"/>
                <a:gd name="T79" fmla="*/ 948 h 1012"/>
                <a:gd name="T80" fmla="*/ 340 w 576"/>
                <a:gd name="T81" fmla="*/ 940 h 1012"/>
                <a:gd name="T82" fmla="*/ 406 w 576"/>
                <a:gd name="T83" fmla="*/ 917 h 1012"/>
                <a:gd name="T84" fmla="*/ 440 w 576"/>
                <a:gd name="T85" fmla="*/ 892 h 1012"/>
                <a:gd name="T86" fmla="*/ 478 w 576"/>
                <a:gd name="T87" fmla="*/ 841 h 1012"/>
                <a:gd name="T88" fmla="*/ 500 w 576"/>
                <a:gd name="T89" fmla="*/ 778 h 1012"/>
                <a:gd name="T90" fmla="*/ 503 w 576"/>
                <a:gd name="T91" fmla="*/ 729 h 1012"/>
                <a:gd name="T92" fmla="*/ 493 w 576"/>
                <a:gd name="T93" fmla="*/ 658 h 1012"/>
                <a:gd name="T94" fmla="*/ 463 w 576"/>
                <a:gd name="T95" fmla="*/ 602 h 1012"/>
                <a:gd name="T96" fmla="*/ 414 w 576"/>
                <a:gd name="T97" fmla="*/ 559 h 1012"/>
                <a:gd name="T98" fmla="*/ 343 w 576"/>
                <a:gd name="T99" fmla="*/ 532 h 1012"/>
                <a:gd name="T100" fmla="*/ 254 w 576"/>
                <a:gd name="T101" fmla="*/ 519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6" h="1012">
                  <a:moveTo>
                    <a:pt x="0" y="1012"/>
                  </a:moveTo>
                  <a:lnTo>
                    <a:pt x="0" y="0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95" y="0"/>
                  </a:lnTo>
                  <a:lnTo>
                    <a:pt x="323" y="3"/>
                  </a:lnTo>
                  <a:lnTo>
                    <a:pt x="348" y="8"/>
                  </a:lnTo>
                  <a:lnTo>
                    <a:pt x="373" y="16"/>
                  </a:lnTo>
                  <a:lnTo>
                    <a:pt x="396" y="25"/>
                  </a:lnTo>
                  <a:lnTo>
                    <a:pt x="417" y="36"/>
                  </a:lnTo>
                  <a:lnTo>
                    <a:pt x="437" y="49"/>
                  </a:lnTo>
                  <a:lnTo>
                    <a:pt x="457" y="64"/>
                  </a:lnTo>
                  <a:lnTo>
                    <a:pt x="457" y="64"/>
                  </a:lnTo>
                  <a:lnTo>
                    <a:pt x="473" y="81"/>
                  </a:lnTo>
                  <a:lnTo>
                    <a:pt x="487" y="99"/>
                  </a:lnTo>
                  <a:lnTo>
                    <a:pt x="500" y="119"/>
                  </a:lnTo>
                  <a:lnTo>
                    <a:pt x="510" y="138"/>
                  </a:lnTo>
                  <a:lnTo>
                    <a:pt x="516" y="160"/>
                  </a:lnTo>
                  <a:lnTo>
                    <a:pt x="523" y="183"/>
                  </a:lnTo>
                  <a:lnTo>
                    <a:pt x="526" y="208"/>
                  </a:lnTo>
                  <a:lnTo>
                    <a:pt x="526" y="234"/>
                  </a:lnTo>
                  <a:lnTo>
                    <a:pt x="526" y="234"/>
                  </a:lnTo>
                  <a:lnTo>
                    <a:pt x="526" y="255"/>
                  </a:lnTo>
                  <a:lnTo>
                    <a:pt x="524" y="277"/>
                  </a:lnTo>
                  <a:lnTo>
                    <a:pt x="519" y="297"/>
                  </a:lnTo>
                  <a:lnTo>
                    <a:pt x="515" y="316"/>
                  </a:lnTo>
                  <a:lnTo>
                    <a:pt x="508" y="335"/>
                  </a:lnTo>
                  <a:lnTo>
                    <a:pt x="500" y="353"/>
                  </a:lnTo>
                  <a:lnTo>
                    <a:pt x="491" y="371"/>
                  </a:lnTo>
                  <a:lnTo>
                    <a:pt x="480" y="387"/>
                  </a:lnTo>
                  <a:lnTo>
                    <a:pt x="480" y="387"/>
                  </a:lnTo>
                  <a:lnTo>
                    <a:pt x="467" y="402"/>
                  </a:lnTo>
                  <a:lnTo>
                    <a:pt x="454" y="417"/>
                  </a:lnTo>
                  <a:lnTo>
                    <a:pt x="439" y="430"/>
                  </a:lnTo>
                  <a:lnTo>
                    <a:pt x="424" y="442"/>
                  </a:lnTo>
                  <a:lnTo>
                    <a:pt x="407" y="453"/>
                  </a:lnTo>
                  <a:lnTo>
                    <a:pt x="389" y="463"/>
                  </a:lnTo>
                  <a:lnTo>
                    <a:pt x="369" y="471"/>
                  </a:lnTo>
                  <a:lnTo>
                    <a:pt x="348" y="478"/>
                  </a:lnTo>
                  <a:lnTo>
                    <a:pt x="348" y="481"/>
                  </a:lnTo>
                  <a:lnTo>
                    <a:pt x="348" y="481"/>
                  </a:lnTo>
                  <a:lnTo>
                    <a:pt x="374" y="485"/>
                  </a:lnTo>
                  <a:lnTo>
                    <a:pt x="399" y="489"/>
                  </a:lnTo>
                  <a:lnTo>
                    <a:pt x="422" y="496"/>
                  </a:lnTo>
                  <a:lnTo>
                    <a:pt x="444" y="504"/>
                  </a:lnTo>
                  <a:lnTo>
                    <a:pt x="463" y="514"/>
                  </a:lnTo>
                  <a:lnTo>
                    <a:pt x="482" y="527"/>
                  </a:lnTo>
                  <a:lnTo>
                    <a:pt x="498" y="541"/>
                  </a:lnTo>
                  <a:lnTo>
                    <a:pt x="515" y="555"/>
                  </a:lnTo>
                  <a:lnTo>
                    <a:pt x="515" y="555"/>
                  </a:lnTo>
                  <a:lnTo>
                    <a:pt x="529" y="574"/>
                  </a:lnTo>
                  <a:lnTo>
                    <a:pt x="541" y="592"/>
                  </a:lnTo>
                  <a:lnTo>
                    <a:pt x="552" y="610"/>
                  </a:lnTo>
                  <a:lnTo>
                    <a:pt x="561" y="630"/>
                  </a:lnTo>
                  <a:lnTo>
                    <a:pt x="567" y="651"/>
                  </a:lnTo>
                  <a:lnTo>
                    <a:pt x="572" y="674"/>
                  </a:lnTo>
                  <a:lnTo>
                    <a:pt x="574" y="697"/>
                  </a:lnTo>
                  <a:lnTo>
                    <a:pt x="576" y="722"/>
                  </a:lnTo>
                  <a:lnTo>
                    <a:pt x="576" y="722"/>
                  </a:lnTo>
                  <a:lnTo>
                    <a:pt x="574" y="753"/>
                  </a:lnTo>
                  <a:lnTo>
                    <a:pt x="571" y="783"/>
                  </a:lnTo>
                  <a:lnTo>
                    <a:pt x="564" y="811"/>
                  </a:lnTo>
                  <a:lnTo>
                    <a:pt x="554" y="839"/>
                  </a:lnTo>
                  <a:lnTo>
                    <a:pt x="543" y="864"/>
                  </a:lnTo>
                  <a:lnTo>
                    <a:pt x="529" y="887"/>
                  </a:lnTo>
                  <a:lnTo>
                    <a:pt x="513" y="910"/>
                  </a:lnTo>
                  <a:lnTo>
                    <a:pt x="493" y="931"/>
                  </a:lnTo>
                  <a:lnTo>
                    <a:pt x="493" y="931"/>
                  </a:lnTo>
                  <a:lnTo>
                    <a:pt x="472" y="949"/>
                  </a:lnTo>
                  <a:lnTo>
                    <a:pt x="449" y="966"/>
                  </a:lnTo>
                  <a:lnTo>
                    <a:pt x="422" y="981"/>
                  </a:lnTo>
                  <a:lnTo>
                    <a:pt x="396" y="992"/>
                  </a:lnTo>
                  <a:lnTo>
                    <a:pt x="368" y="1001"/>
                  </a:lnTo>
                  <a:lnTo>
                    <a:pt x="338" y="1007"/>
                  </a:lnTo>
                  <a:lnTo>
                    <a:pt x="305" y="1010"/>
                  </a:lnTo>
                  <a:lnTo>
                    <a:pt x="272" y="1012"/>
                  </a:lnTo>
                  <a:lnTo>
                    <a:pt x="0" y="1012"/>
                  </a:lnTo>
                  <a:close/>
                  <a:moveTo>
                    <a:pt x="69" y="64"/>
                  </a:moveTo>
                  <a:lnTo>
                    <a:pt x="69" y="455"/>
                  </a:lnTo>
                  <a:lnTo>
                    <a:pt x="211" y="455"/>
                  </a:lnTo>
                  <a:lnTo>
                    <a:pt x="211" y="455"/>
                  </a:lnTo>
                  <a:lnTo>
                    <a:pt x="238" y="455"/>
                  </a:lnTo>
                  <a:lnTo>
                    <a:pt x="264" y="452"/>
                  </a:lnTo>
                  <a:lnTo>
                    <a:pt x="287" y="448"/>
                  </a:lnTo>
                  <a:lnTo>
                    <a:pt x="310" y="442"/>
                  </a:lnTo>
                  <a:lnTo>
                    <a:pt x="332" y="433"/>
                  </a:lnTo>
                  <a:lnTo>
                    <a:pt x="351" y="424"/>
                  </a:lnTo>
                  <a:lnTo>
                    <a:pt x="371" y="412"/>
                  </a:lnTo>
                  <a:lnTo>
                    <a:pt x="388" y="399"/>
                  </a:lnTo>
                  <a:lnTo>
                    <a:pt x="388" y="399"/>
                  </a:lnTo>
                  <a:lnTo>
                    <a:pt x="402" y="384"/>
                  </a:lnTo>
                  <a:lnTo>
                    <a:pt x="417" y="367"/>
                  </a:lnTo>
                  <a:lnTo>
                    <a:pt x="429" y="351"/>
                  </a:lnTo>
                  <a:lnTo>
                    <a:pt x="437" y="333"/>
                  </a:lnTo>
                  <a:lnTo>
                    <a:pt x="445" y="313"/>
                  </a:lnTo>
                  <a:lnTo>
                    <a:pt x="450" y="292"/>
                  </a:lnTo>
                  <a:lnTo>
                    <a:pt x="454" y="270"/>
                  </a:lnTo>
                  <a:lnTo>
                    <a:pt x="454" y="245"/>
                  </a:lnTo>
                  <a:lnTo>
                    <a:pt x="454" y="245"/>
                  </a:lnTo>
                  <a:lnTo>
                    <a:pt x="454" y="224"/>
                  </a:lnTo>
                  <a:lnTo>
                    <a:pt x="450" y="203"/>
                  </a:lnTo>
                  <a:lnTo>
                    <a:pt x="447" y="184"/>
                  </a:lnTo>
                  <a:lnTo>
                    <a:pt x="440" y="166"/>
                  </a:lnTo>
                  <a:lnTo>
                    <a:pt x="432" y="150"/>
                  </a:lnTo>
                  <a:lnTo>
                    <a:pt x="424" y="135"/>
                  </a:lnTo>
                  <a:lnTo>
                    <a:pt x="412" y="122"/>
                  </a:lnTo>
                  <a:lnTo>
                    <a:pt x="401" y="109"/>
                  </a:lnTo>
                  <a:lnTo>
                    <a:pt x="386" y="99"/>
                  </a:lnTo>
                  <a:lnTo>
                    <a:pt x="369" y="89"/>
                  </a:lnTo>
                  <a:lnTo>
                    <a:pt x="353" y="82"/>
                  </a:lnTo>
                  <a:lnTo>
                    <a:pt x="333" y="76"/>
                  </a:lnTo>
                  <a:lnTo>
                    <a:pt x="312" y="71"/>
                  </a:lnTo>
                  <a:lnTo>
                    <a:pt x="289" y="66"/>
                  </a:lnTo>
                  <a:lnTo>
                    <a:pt x="264" y="64"/>
                  </a:lnTo>
                  <a:lnTo>
                    <a:pt x="239" y="64"/>
                  </a:lnTo>
                  <a:lnTo>
                    <a:pt x="69" y="64"/>
                  </a:lnTo>
                  <a:close/>
                  <a:moveTo>
                    <a:pt x="69" y="519"/>
                  </a:moveTo>
                  <a:lnTo>
                    <a:pt x="69" y="948"/>
                  </a:lnTo>
                  <a:lnTo>
                    <a:pt x="257" y="948"/>
                  </a:lnTo>
                  <a:lnTo>
                    <a:pt x="257" y="948"/>
                  </a:lnTo>
                  <a:lnTo>
                    <a:pt x="287" y="948"/>
                  </a:lnTo>
                  <a:lnTo>
                    <a:pt x="313" y="945"/>
                  </a:lnTo>
                  <a:lnTo>
                    <a:pt x="340" y="940"/>
                  </a:lnTo>
                  <a:lnTo>
                    <a:pt x="363" y="935"/>
                  </a:lnTo>
                  <a:lnTo>
                    <a:pt x="384" y="926"/>
                  </a:lnTo>
                  <a:lnTo>
                    <a:pt x="406" y="917"/>
                  </a:lnTo>
                  <a:lnTo>
                    <a:pt x="424" y="905"/>
                  </a:lnTo>
                  <a:lnTo>
                    <a:pt x="440" y="892"/>
                  </a:lnTo>
                  <a:lnTo>
                    <a:pt x="440" y="892"/>
                  </a:lnTo>
                  <a:lnTo>
                    <a:pt x="455" y="875"/>
                  </a:lnTo>
                  <a:lnTo>
                    <a:pt x="468" y="859"/>
                  </a:lnTo>
                  <a:lnTo>
                    <a:pt x="478" y="841"/>
                  </a:lnTo>
                  <a:lnTo>
                    <a:pt x="488" y="823"/>
                  </a:lnTo>
                  <a:lnTo>
                    <a:pt x="495" y="801"/>
                  </a:lnTo>
                  <a:lnTo>
                    <a:pt x="500" y="778"/>
                  </a:lnTo>
                  <a:lnTo>
                    <a:pt x="503" y="755"/>
                  </a:lnTo>
                  <a:lnTo>
                    <a:pt x="503" y="729"/>
                  </a:lnTo>
                  <a:lnTo>
                    <a:pt x="503" y="729"/>
                  </a:lnTo>
                  <a:lnTo>
                    <a:pt x="503" y="704"/>
                  </a:lnTo>
                  <a:lnTo>
                    <a:pt x="500" y="679"/>
                  </a:lnTo>
                  <a:lnTo>
                    <a:pt x="493" y="658"/>
                  </a:lnTo>
                  <a:lnTo>
                    <a:pt x="485" y="636"/>
                  </a:lnTo>
                  <a:lnTo>
                    <a:pt x="475" y="618"/>
                  </a:lnTo>
                  <a:lnTo>
                    <a:pt x="463" y="602"/>
                  </a:lnTo>
                  <a:lnTo>
                    <a:pt x="449" y="585"/>
                  </a:lnTo>
                  <a:lnTo>
                    <a:pt x="432" y="572"/>
                  </a:lnTo>
                  <a:lnTo>
                    <a:pt x="414" y="559"/>
                  </a:lnTo>
                  <a:lnTo>
                    <a:pt x="393" y="549"/>
                  </a:lnTo>
                  <a:lnTo>
                    <a:pt x="369" y="539"/>
                  </a:lnTo>
                  <a:lnTo>
                    <a:pt x="343" y="532"/>
                  </a:lnTo>
                  <a:lnTo>
                    <a:pt x="315" y="526"/>
                  </a:lnTo>
                  <a:lnTo>
                    <a:pt x="285" y="522"/>
                  </a:lnTo>
                  <a:lnTo>
                    <a:pt x="254" y="519"/>
                  </a:lnTo>
                  <a:lnTo>
                    <a:pt x="219" y="519"/>
                  </a:lnTo>
                  <a:lnTo>
                    <a:pt x="69" y="51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623888" y="2590800"/>
              <a:ext cx="87313" cy="804863"/>
            </a:xfrm>
            <a:custGeom>
              <a:avLst/>
              <a:gdLst>
                <a:gd name="T0" fmla="*/ 55 w 109"/>
                <a:gd name="T1" fmla="*/ 107 h 1012"/>
                <a:gd name="T2" fmla="*/ 55 w 109"/>
                <a:gd name="T3" fmla="*/ 107 h 1012"/>
                <a:gd name="T4" fmla="*/ 43 w 109"/>
                <a:gd name="T5" fmla="*/ 105 h 1012"/>
                <a:gd name="T6" fmla="*/ 35 w 109"/>
                <a:gd name="T7" fmla="*/ 104 h 1012"/>
                <a:gd name="T8" fmla="*/ 25 w 109"/>
                <a:gd name="T9" fmla="*/ 99 h 1012"/>
                <a:gd name="T10" fmla="*/ 17 w 109"/>
                <a:gd name="T11" fmla="*/ 91 h 1012"/>
                <a:gd name="T12" fmla="*/ 17 w 109"/>
                <a:gd name="T13" fmla="*/ 91 h 1012"/>
                <a:gd name="T14" fmla="*/ 10 w 109"/>
                <a:gd name="T15" fmla="*/ 82 h 1012"/>
                <a:gd name="T16" fmla="*/ 5 w 109"/>
                <a:gd name="T17" fmla="*/ 74 h 1012"/>
                <a:gd name="T18" fmla="*/ 2 w 109"/>
                <a:gd name="T19" fmla="*/ 62 h 1012"/>
                <a:gd name="T20" fmla="*/ 0 w 109"/>
                <a:gd name="T21" fmla="*/ 51 h 1012"/>
                <a:gd name="T22" fmla="*/ 0 w 109"/>
                <a:gd name="T23" fmla="*/ 51 h 1012"/>
                <a:gd name="T24" fmla="*/ 2 w 109"/>
                <a:gd name="T25" fmla="*/ 41 h 1012"/>
                <a:gd name="T26" fmla="*/ 5 w 109"/>
                <a:gd name="T27" fmla="*/ 31 h 1012"/>
                <a:gd name="T28" fmla="*/ 10 w 109"/>
                <a:gd name="T29" fmla="*/ 21 h 1012"/>
                <a:gd name="T30" fmla="*/ 17 w 109"/>
                <a:gd name="T31" fmla="*/ 15 h 1012"/>
                <a:gd name="T32" fmla="*/ 17 w 109"/>
                <a:gd name="T33" fmla="*/ 15 h 1012"/>
                <a:gd name="T34" fmla="*/ 25 w 109"/>
                <a:gd name="T35" fmla="*/ 8 h 1012"/>
                <a:gd name="T36" fmla="*/ 35 w 109"/>
                <a:gd name="T37" fmla="*/ 3 h 1012"/>
                <a:gd name="T38" fmla="*/ 45 w 109"/>
                <a:gd name="T39" fmla="*/ 0 h 1012"/>
                <a:gd name="T40" fmla="*/ 55 w 109"/>
                <a:gd name="T41" fmla="*/ 0 h 1012"/>
                <a:gd name="T42" fmla="*/ 55 w 109"/>
                <a:gd name="T43" fmla="*/ 0 h 1012"/>
                <a:gd name="T44" fmla="*/ 65 w 109"/>
                <a:gd name="T45" fmla="*/ 0 h 1012"/>
                <a:gd name="T46" fmla="*/ 74 w 109"/>
                <a:gd name="T47" fmla="*/ 3 h 1012"/>
                <a:gd name="T48" fmla="*/ 84 w 109"/>
                <a:gd name="T49" fmla="*/ 8 h 1012"/>
                <a:gd name="T50" fmla="*/ 93 w 109"/>
                <a:gd name="T51" fmla="*/ 13 h 1012"/>
                <a:gd name="T52" fmla="*/ 93 w 109"/>
                <a:gd name="T53" fmla="*/ 13 h 1012"/>
                <a:gd name="T54" fmla="*/ 99 w 109"/>
                <a:gd name="T55" fmla="*/ 21 h 1012"/>
                <a:gd name="T56" fmla="*/ 106 w 109"/>
                <a:gd name="T57" fmla="*/ 30 h 1012"/>
                <a:gd name="T58" fmla="*/ 107 w 109"/>
                <a:gd name="T59" fmla="*/ 41 h 1012"/>
                <a:gd name="T60" fmla="*/ 109 w 109"/>
                <a:gd name="T61" fmla="*/ 51 h 1012"/>
                <a:gd name="T62" fmla="*/ 109 w 109"/>
                <a:gd name="T63" fmla="*/ 51 h 1012"/>
                <a:gd name="T64" fmla="*/ 107 w 109"/>
                <a:gd name="T65" fmla="*/ 62 h 1012"/>
                <a:gd name="T66" fmla="*/ 106 w 109"/>
                <a:gd name="T67" fmla="*/ 72 h 1012"/>
                <a:gd name="T68" fmla="*/ 99 w 109"/>
                <a:gd name="T69" fmla="*/ 82 h 1012"/>
                <a:gd name="T70" fmla="*/ 93 w 109"/>
                <a:gd name="T71" fmla="*/ 91 h 1012"/>
                <a:gd name="T72" fmla="*/ 93 w 109"/>
                <a:gd name="T73" fmla="*/ 91 h 1012"/>
                <a:gd name="T74" fmla="*/ 84 w 109"/>
                <a:gd name="T75" fmla="*/ 97 h 1012"/>
                <a:gd name="T76" fmla="*/ 74 w 109"/>
                <a:gd name="T77" fmla="*/ 102 h 1012"/>
                <a:gd name="T78" fmla="*/ 65 w 109"/>
                <a:gd name="T79" fmla="*/ 105 h 1012"/>
                <a:gd name="T80" fmla="*/ 55 w 109"/>
                <a:gd name="T81" fmla="*/ 107 h 1012"/>
                <a:gd name="T82" fmla="*/ 55 w 109"/>
                <a:gd name="T83" fmla="*/ 107 h 1012"/>
                <a:gd name="T84" fmla="*/ 22 w 109"/>
                <a:gd name="T85" fmla="*/ 1012 h 1012"/>
                <a:gd name="T86" fmla="*/ 22 w 109"/>
                <a:gd name="T87" fmla="*/ 288 h 1012"/>
                <a:gd name="T88" fmla="*/ 88 w 109"/>
                <a:gd name="T89" fmla="*/ 288 h 1012"/>
                <a:gd name="T90" fmla="*/ 88 w 109"/>
                <a:gd name="T91" fmla="*/ 1012 h 1012"/>
                <a:gd name="T92" fmla="*/ 22 w 109"/>
                <a:gd name="T93" fmla="*/ 1012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9" h="1012">
                  <a:moveTo>
                    <a:pt x="55" y="107"/>
                  </a:moveTo>
                  <a:lnTo>
                    <a:pt x="55" y="107"/>
                  </a:lnTo>
                  <a:lnTo>
                    <a:pt x="43" y="105"/>
                  </a:lnTo>
                  <a:lnTo>
                    <a:pt x="35" y="104"/>
                  </a:lnTo>
                  <a:lnTo>
                    <a:pt x="25" y="99"/>
                  </a:lnTo>
                  <a:lnTo>
                    <a:pt x="17" y="91"/>
                  </a:lnTo>
                  <a:lnTo>
                    <a:pt x="17" y="91"/>
                  </a:lnTo>
                  <a:lnTo>
                    <a:pt x="10" y="82"/>
                  </a:lnTo>
                  <a:lnTo>
                    <a:pt x="5" y="74"/>
                  </a:lnTo>
                  <a:lnTo>
                    <a:pt x="2" y="6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41"/>
                  </a:lnTo>
                  <a:lnTo>
                    <a:pt x="5" y="31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5" y="8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4" y="3"/>
                  </a:lnTo>
                  <a:lnTo>
                    <a:pt x="84" y="8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9" y="21"/>
                  </a:lnTo>
                  <a:lnTo>
                    <a:pt x="106" y="30"/>
                  </a:lnTo>
                  <a:lnTo>
                    <a:pt x="107" y="41"/>
                  </a:lnTo>
                  <a:lnTo>
                    <a:pt x="109" y="51"/>
                  </a:lnTo>
                  <a:lnTo>
                    <a:pt x="109" y="51"/>
                  </a:lnTo>
                  <a:lnTo>
                    <a:pt x="107" y="62"/>
                  </a:lnTo>
                  <a:lnTo>
                    <a:pt x="106" y="72"/>
                  </a:lnTo>
                  <a:lnTo>
                    <a:pt x="99" y="82"/>
                  </a:lnTo>
                  <a:lnTo>
                    <a:pt x="93" y="91"/>
                  </a:lnTo>
                  <a:lnTo>
                    <a:pt x="93" y="91"/>
                  </a:lnTo>
                  <a:lnTo>
                    <a:pt x="84" y="97"/>
                  </a:lnTo>
                  <a:lnTo>
                    <a:pt x="74" y="102"/>
                  </a:lnTo>
                  <a:lnTo>
                    <a:pt x="65" y="105"/>
                  </a:lnTo>
                  <a:lnTo>
                    <a:pt x="55" y="107"/>
                  </a:lnTo>
                  <a:lnTo>
                    <a:pt x="55" y="107"/>
                  </a:lnTo>
                  <a:close/>
                  <a:moveTo>
                    <a:pt x="22" y="1012"/>
                  </a:moveTo>
                  <a:lnTo>
                    <a:pt x="22" y="288"/>
                  </a:lnTo>
                  <a:lnTo>
                    <a:pt x="88" y="288"/>
                  </a:lnTo>
                  <a:lnTo>
                    <a:pt x="88" y="1012"/>
                  </a:lnTo>
                  <a:lnTo>
                    <a:pt x="22" y="1012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876300" y="2546350"/>
              <a:ext cx="52388" cy="849313"/>
            </a:xfrm>
            <a:prstGeom prst="rect">
              <a:avLst/>
            </a:pr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112838" y="2546350"/>
              <a:ext cx="50800" cy="849313"/>
            </a:xfrm>
            <a:prstGeom prst="rect">
              <a:avLst/>
            </a:pr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1330325" y="2590800"/>
              <a:ext cx="87313" cy="804863"/>
            </a:xfrm>
            <a:custGeom>
              <a:avLst/>
              <a:gdLst>
                <a:gd name="T0" fmla="*/ 53 w 109"/>
                <a:gd name="T1" fmla="*/ 107 h 1012"/>
                <a:gd name="T2" fmla="*/ 53 w 109"/>
                <a:gd name="T3" fmla="*/ 107 h 1012"/>
                <a:gd name="T4" fmla="*/ 43 w 109"/>
                <a:gd name="T5" fmla="*/ 105 h 1012"/>
                <a:gd name="T6" fmla="*/ 33 w 109"/>
                <a:gd name="T7" fmla="*/ 104 h 1012"/>
                <a:gd name="T8" fmla="*/ 25 w 109"/>
                <a:gd name="T9" fmla="*/ 99 h 1012"/>
                <a:gd name="T10" fmla="*/ 15 w 109"/>
                <a:gd name="T11" fmla="*/ 91 h 1012"/>
                <a:gd name="T12" fmla="*/ 15 w 109"/>
                <a:gd name="T13" fmla="*/ 91 h 1012"/>
                <a:gd name="T14" fmla="*/ 9 w 109"/>
                <a:gd name="T15" fmla="*/ 82 h 1012"/>
                <a:gd name="T16" fmla="*/ 4 w 109"/>
                <a:gd name="T17" fmla="*/ 74 h 1012"/>
                <a:gd name="T18" fmla="*/ 0 w 109"/>
                <a:gd name="T19" fmla="*/ 62 h 1012"/>
                <a:gd name="T20" fmla="*/ 0 w 109"/>
                <a:gd name="T21" fmla="*/ 51 h 1012"/>
                <a:gd name="T22" fmla="*/ 0 w 109"/>
                <a:gd name="T23" fmla="*/ 51 h 1012"/>
                <a:gd name="T24" fmla="*/ 0 w 109"/>
                <a:gd name="T25" fmla="*/ 41 h 1012"/>
                <a:gd name="T26" fmla="*/ 4 w 109"/>
                <a:gd name="T27" fmla="*/ 31 h 1012"/>
                <a:gd name="T28" fmla="*/ 9 w 109"/>
                <a:gd name="T29" fmla="*/ 21 h 1012"/>
                <a:gd name="T30" fmla="*/ 17 w 109"/>
                <a:gd name="T31" fmla="*/ 15 h 1012"/>
                <a:gd name="T32" fmla="*/ 17 w 109"/>
                <a:gd name="T33" fmla="*/ 15 h 1012"/>
                <a:gd name="T34" fmla="*/ 25 w 109"/>
                <a:gd name="T35" fmla="*/ 8 h 1012"/>
                <a:gd name="T36" fmla="*/ 33 w 109"/>
                <a:gd name="T37" fmla="*/ 3 h 1012"/>
                <a:gd name="T38" fmla="*/ 43 w 109"/>
                <a:gd name="T39" fmla="*/ 0 h 1012"/>
                <a:gd name="T40" fmla="*/ 53 w 109"/>
                <a:gd name="T41" fmla="*/ 0 h 1012"/>
                <a:gd name="T42" fmla="*/ 53 w 109"/>
                <a:gd name="T43" fmla="*/ 0 h 1012"/>
                <a:gd name="T44" fmla="*/ 65 w 109"/>
                <a:gd name="T45" fmla="*/ 0 h 1012"/>
                <a:gd name="T46" fmla="*/ 74 w 109"/>
                <a:gd name="T47" fmla="*/ 3 h 1012"/>
                <a:gd name="T48" fmla="*/ 83 w 109"/>
                <a:gd name="T49" fmla="*/ 8 h 1012"/>
                <a:gd name="T50" fmla="*/ 91 w 109"/>
                <a:gd name="T51" fmla="*/ 13 h 1012"/>
                <a:gd name="T52" fmla="*/ 91 w 109"/>
                <a:gd name="T53" fmla="*/ 13 h 1012"/>
                <a:gd name="T54" fmla="*/ 99 w 109"/>
                <a:gd name="T55" fmla="*/ 21 h 1012"/>
                <a:gd name="T56" fmla="*/ 104 w 109"/>
                <a:gd name="T57" fmla="*/ 30 h 1012"/>
                <a:gd name="T58" fmla="*/ 107 w 109"/>
                <a:gd name="T59" fmla="*/ 41 h 1012"/>
                <a:gd name="T60" fmla="*/ 109 w 109"/>
                <a:gd name="T61" fmla="*/ 51 h 1012"/>
                <a:gd name="T62" fmla="*/ 109 w 109"/>
                <a:gd name="T63" fmla="*/ 51 h 1012"/>
                <a:gd name="T64" fmla="*/ 107 w 109"/>
                <a:gd name="T65" fmla="*/ 62 h 1012"/>
                <a:gd name="T66" fmla="*/ 104 w 109"/>
                <a:gd name="T67" fmla="*/ 72 h 1012"/>
                <a:gd name="T68" fmla="*/ 99 w 109"/>
                <a:gd name="T69" fmla="*/ 82 h 1012"/>
                <a:gd name="T70" fmla="*/ 93 w 109"/>
                <a:gd name="T71" fmla="*/ 91 h 1012"/>
                <a:gd name="T72" fmla="*/ 93 w 109"/>
                <a:gd name="T73" fmla="*/ 91 h 1012"/>
                <a:gd name="T74" fmla="*/ 83 w 109"/>
                <a:gd name="T75" fmla="*/ 97 h 1012"/>
                <a:gd name="T76" fmla="*/ 74 w 109"/>
                <a:gd name="T77" fmla="*/ 102 h 1012"/>
                <a:gd name="T78" fmla="*/ 65 w 109"/>
                <a:gd name="T79" fmla="*/ 105 h 1012"/>
                <a:gd name="T80" fmla="*/ 53 w 109"/>
                <a:gd name="T81" fmla="*/ 107 h 1012"/>
                <a:gd name="T82" fmla="*/ 53 w 109"/>
                <a:gd name="T83" fmla="*/ 107 h 1012"/>
                <a:gd name="T84" fmla="*/ 22 w 109"/>
                <a:gd name="T85" fmla="*/ 1012 h 1012"/>
                <a:gd name="T86" fmla="*/ 22 w 109"/>
                <a:gd name="T87" fmla="*/ 288 h 1012"/>
                <a:gd name="T88" fmla="*/ 86 w 109"/>
                <a:gd name="T89" fmla="*/ 288 h 1012"/>
                <a:gd name="T90" fmla="*/ 86 w 109"/>
                <a:gd name="T91" fmla="*/ 1012 h 1012"/>
                <a:gd name="T92" fmla="*/ 22 w 109"/>
                <a:gd name="T93" fmla="*/ 1012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9" h="1012">
                  <a:moveTo>
                    <a:pt x="53" y="107"/>
                  </a:moveTo>
                  <a:lnTo>
                    <a:pt x="53" y="107"/>
                  </a:lnTo>
                  <a:lnTo>
                    <a:pt x="43" y="105"/>
                  </a:lnTo>
                  <a:lnTo>
                    <a:pt x="33" y="104"/>
                  </a:lnTo>
                  <a:lnTo>
                    <a:pt x="25" y="99"/>
                  </a:lnTo>
                  <a:lnTo>
                    <a:pt x="15" y="91"/>
                  </a:lnTo>
                  <a:lnTo>
                    <a:pt x="15" y="91"/>
                  </a:lnTo>
                  <a:lnTo>
                    <a:pt x="9" y="82"/>
                  </a:lnTo>
                  <a:lnTo>
                    <a:pt x="4" y="74"/>
                  </a:lnTo>
                  <a:lnTo>
                    <a:pt x="0" y="6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4" y="31"/>
                  </a:lnTo>
                  <a:lnTo>
                    <a:pt x="9" y="21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5" y="8"/>
                  </a:lnTo>
                  <a:lnTo>
                    <a:pt x="33" y="3"/>
                  </a:lnTo>
                  <a:lnTo>
                    <a:pt x="4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99" y="21"/>
                  </a:lnTo>
                  <a:lnTo>
                    <a:pt x="104" y="30"/>
                  </a:lnTo>
                  <a:lnTo>
                    <a:pt x="107" y="41"/>
                  </a:lnTo>
                  <a:lnTo>
                    <a:pt x="109" y="51"/>
                  </a:lnTo>
                  <a:lnTo>
                    <a:pt x="109" y="51"/>
                  </a:lnTo>
                  <a:lnTo>
                    <a:pt x="107" y="62"/>
                  </a:lnTo>
                  <a:lnTo>
                    <a:pt x="104" y="72"/>
                  </a:lnTo>
                  <a:lnTo>
                    <a:pt x="99" y="82"/>
                  </a:lnTo>
                  <a:lnTo>
                    <a:pt x="93" y="91"/>
                  </a:lnTo>
                  <a:lnTo>
                    <a:pt x="93" y="91"/>
                  </a:lnTo>
                  <a:lnTo>
                    <a:pt x="83" y="97"/>
                  </a:lnTo>
                  <a:lnTo>
                    <a:pt x="74" y="102"/>
                  </a:lnTo>
                  <a:lnTo>
                    <a:pt x="65" y="105"/>
                  </a:lnTo>
                  <a:lnTo>
                    <a:pt x="53" y="107"/>
                  </a:lnTo>
                  <a:lnTo>
                    <a:pt x="53" y="107"/>
                  </a:lnTo>
                  <a:close/>
                  <a:moveTo>
                    <a:pt x="22" y="1012"/>
                  </a:moveTo>
                  <a:lnTo>
                    <a:pt x="22" y="288"/>
                  </a:lnTo>
                  <a:lnTo>
                    <a:pt x="86" y="288"/>
                  </a:lnTo>
                  <a:lnTo>
                    <a:pt x="86" y="1012"/>
                  </a:lnTo>
                  <a:lnTo>
                    <a:pt x="22" y="1012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1541463" y="2806700"/>
              <a:ext cx="542925" cy="601663"/>
            </a:xfrm>
            <a:custGeom>
              <a:avLst/>
              <a:gdLst>
                <a:gd name="T0" fmla="*/ 303 w 684"/>
                <a:gd name="T1" fmla="*/ 755 h 757"/>
                <a:gd name="T2" fmla="*/ 201 w 684"/>
                <a:gd name="T3" fmla="*/ 732 h 757"/>
                <a:gd name="T4" fmla="*/ 115 w 684"/>
                <a:gd name="T5" fmla="*/ 677 h 757"/>
                <a:gd name="T6" fmla="*/ 71 w 684"/>
                <a:gd name="T7" fmla="*/ 626 h 757"/>
                <a:gd name="T8" fmla="*/ 23 w 684"/>
                <a:gd name="T9" fmla="*/ 534 h 757"/>
                <a:gd name="T10" fmla="*/ 1 w 684"/>
                <a:gd name="T11" fmla="*/ 424 h 757"/>
                <a:gd name="T12" fmla="*/ 1 w 684"/>
                <a:gd name="T13" fmla="*/ 340 h 757"/>
                <a:gd name="T14" fmla="*/ 24 w 684"/>
                <a:gd name="T15" fmla="*/ 222 h 757"/>
                <a:gd name="T16" fmla="*/ 74 w 684"/>
                <a:gd name="T17" fmla="*/ 127 h 757"/>
                <a:gd name="T18" fmla="*/ 122 w 684"/>
                <a:gd name="T19" fmla="*/ 77 h 757"/>
                <a:gd name="T20" fmla="*/ 207 w 684"/>
                <a:gd name="T21" fmla="*/ 25 h 757"/>
                <a:gd name="T22" fmla="*/ 311 w 684"/>
                <a:gd name="T23" fmla="*/ 2 h 757"/>
                <a:gd name="T24" fmla="*/ 387 w 684"/>
                <a:gd name="T25" fmla="*/ 2 h 757"/>
                <a:gd name="T26" fmla="*/ 488 w 684"/>
                <a:gd name="T27" fmla="*/ 25 h 757"/>
                <a:gd name="T28" fmla="*/ 570 w 684"/>
                <a:gd name="T29" fmla="*/ 77 h 757"/>
                <a:gd name="T30" fmla="*/ 615 w 684"/>
                <a:gd name="T31" fmla="*/ 127 h 757"/>
                <a:gd name="T32" fmla="*/ 661 w 684"/>
                <a:gd name="T33" fmla="*/ 221 h 757"/>
                <a:gd name="T34" fmla="*/ 682 w 684"/>
                <a:gd name="T35" fmla="*/ 336 h 757"/>
                <a:gd name="T36" fmla="*/ 682 w 684"/>
                <a:gd name="T37" fmla="*/ 420 h 757"/>
                <a:gd name="T38" fmla="*/ 661 w 684"/>
                <a:gd name="T39" fmla="*/ 532 h 757"/>
                <a:gd name="T40" fmla="*/ 613 w 684"/>
                <a:gd name="T41" fmla="*/ 626 h 757"/>
                <a:gd name="T42" fmla="*/ 568 w 684"/>
                <a:gd name="T43" fmla="*/ 677 h 757"/>
                <a:gd name="T44" fmla="*/ 484 w 684"/>
                <a:gd name="T45" fmla="*/ 732 h 757"/>
                <a:gd name="T46" fmla="*/ 380 w 684"/>
                <a:gd name="T47" fmla="*/ 755 h 757"/>
                <a:gd name="T48" fmla="*/ 347 w 684"/>
                <a:gd name="T49" fmla="*/ 59 h 757"/>
                <a:gd name="T50" fmla="*/ 287 w 684"/>
                <a:gd name="T51" fmla="*/ 64 h 757"/>
                <a:gd name="T52" fmla="*/ 207 w 684"/>
                <a:gd name="T53" fmla="*/ 92 h 757"/>
                <a:gd name="T54" fmla="*/ 143 w 684"/>
                <a:gd name="T55" fmla="*/ 145 h 757"/>
                <a:gd name="T56" fmla="*/ 110 w 684"/>
                <a:gd name="T57" fmla="*/ 193 h 757"/>
                <a:gd name="T58" fmla="*/ 79 w 684"/>
                <a:gd name="T59" fmla="*/ 278 h 757"/>
                <a:gd name="T60" fmla="*/ 67 w 684"/>
                <a:gd name="T61" fmla="*/ 384 h 757"/>
                <a:gd name="T62" fmla="*/ 72 w 684"/>
                <a:gd name="T63" fmla="*/ 452 h 757"/>
                <a:gd name="T64" fmla="*/ 97 w 684"/>
                <a:gd name="T65" fmla="*/ 539 h 757"/>
                <a:gd name="T66" fmla="*/ 141 w 684"/>
                <a:gd name="T67" fmla="*/ 612 h 757"/>
                <a:gd name="T68" fmla="*/ 183 w 684"/>
                <a:gd name="T69" fmla="*/ 649 h 757"/>
                <a:gd name="T70" fmla="*/ 255 w 684"/>
                <a:gd name="T71" fmla="*/ 686 h 757"/>
                <a:gd name="T72" fmla="*/ 344 w 684"/>
                <a:gd name="T73" fmla="*/ 699 h 757"/>
                <a:gd name="T74" fmla="*/ 405 w 684"/>
                <a:gd name="T75" fmla="*/ 692 h 757"/>
                <a:gd name="T76" fmla="*/ 484 w 684"/>
                <a:gd name="T77" fmla="*/ 664 h 757"/>
                <a:gd name="T78" fmla="*/ 545 w 684"/>
                <a:gd name="T79" fmla="*/ 613 h 757"/>
                <a:gd name="T80" fmla="*/ 577 w 684"/>
                <a:gd name="T81" fmla="*/ 567 h 757"/>
                <a:gd name="T82" fmla="*/ 606 w 684"/>
                <a:gd name="T83" fmla="*/ 481 h 757"/>
                <a:gd name="T84" fmla="*/ 616 w 684"/>
                <a:gd name="T85" fmla="*/ 379 h 757"/>
                <a:gd name="T86" fmla="*/ 611 w 684"/>
                <a:gd name="T87" fmla="*/ 305 h 757"/>
                <a:gd name="T88" fmla="*/ 588 w 684"/>
                <a:gd name="T89" fmla="*/ 213 h 757"/>
                <a:gd name="T90" fmla="*/ 545 w 684"/>
                <a:gd name="T91" fmla="*/ 142 h 757"/>
                <a:gd name="T92" fmla="*/ 507 w 684"/>
                <a:gd name="T93" fmla="*/ 105 h 757"/>
                <a:gd name="T94" fmla="*/ 435 w 684"/>
                <a:gd name="T95" fmla="*/ 71 h 757"/>
                <a:gd name="T96" fmla="*/ 347 w 684"/>
                <a:gd name="T97" fmla="*/ 5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4" h="757">
                  <a:moveTo>
                    <a:pt x="343" y="757"/>
                  </a:moveTo>
                  <a:lnTo>
                    <a:pt x="343" y="757"/>
                  </a:lnTo>
                  <a:lnTo>
                    <a:pt x="303" y="755"/>
                  </a:lnTo>
                  <a:lnTo>
                    <a:pt x="267" y="752"/>
                  </a:lnTo>
                  <a:lnTo>
                    <a:pt x="232" y="743"/>
                  </a:lnTo>
                  <a:lnTo>
                    <a:pt x="201" y="732"/>
                  </a:lnTo>
                  <a:lnTo>
                    <a:pt x="169" y="717"/>
                  </a:lnTo>
                  <a:lnTo>
                    <a:pt x="141" y="699"/>
                  </a:lnTo>
                  <a:lnTo>
                    <a:pt x="115" y="677"/>
                  </a:lnTo>
                  <a:lnTo>
                    <a:pt x="92" y="653"/>
                  </a:lnTo>
                  <a:lnTo>
                    <a:pt x="92" y="653"/>
                  </a:lnTo>
                  <a:lnTo>
                    <a:pt x="71" y="626"/>
                  </a:lnTo>
                  <a:lnTo>
                    <a:pt x="51" y="597"/>
                  </a:lnTo>
                  <a:lnTo>
                    <a:pt x="36" y="567"/>
                  </a:lnTo>
                  <a:lnTo>
                    <a:pt x="23" y="534"/>
                  </a:lnTo>
                  <a:lnTo>
                    <a:pt x="13" y="499"/>
                  </a:lnTo>
                  <a:lnTo>
                    <a:pt x="5" y="462"/>
                  </a:lnTo>
                  <a:lnTo>
                    <a:pt x="1" y="424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1" y="340"/>
                  </a:lnTo>
                  <a:lnTo>
                    <a:pt x="6" y="298"/>
                  </a:lnTo>
                  <a:lnTo>
                    <a:pt x="13" y="259"/>
                  </a:lnTo>
                  <a:lnTo>
                    <a:pt x="24" y="222"/>
                  </a:lnTo>
                  <a:lnTo>
                    <a:pt x="38" y="188"/>
                  </a:lnTo>
                  <a:lnTo>
                    <a:pt x="54" y="156"/>
                  </a:lnTo>
                  <a:lnTo>
                    <a:pt x="74" y="127"/>
                  </a:lnTo>
                  <a:lnTo>
                    <a:pt x="95" y="100"/>
                  </a:lnTo>
                  <a:lnTo>
                    <a:pt x="95" y="100"/>
                  </a:lnTo>
                  <a:lnTo>
                    <a:pt x="122" y="77"/>
                  </a:lnTo>
                  <a:lnTo>
                    <a:pt x="148" y="56"/>
                  </a:lnTo>
                  <a:lnTo>
                    <a:pt x="176" y="39"/>
                  </a:lnTo>
                  <a:lnTo>
                    <a:pt x="207" y="25"/>
                  </a:lnTo>
                  <a:lnTo>
                    <a:pt x="240" y="13"/>
                  </a:lnTo>
                  <a:lnTo>
                    <a:pt x="275" y="6"/>
                  </a:lnTo>
                  <a:lnTo>
                    <a:pt x="311" y="2"/>
                  </a:lnTo>
                  <a:lnTo>
                    <a:pt x="349" y="0"/>
                  </a:lnTo>
                  <a:lnTo>
                    <a:pt x="349" y="0"/>
                  </a:lnTo>
                  <a:lnTo>
                    <a:pt x="387" y="2"/>
                  </a:lnTo>
                  <a:lnTo>
                    <a:pt x="423" y="5"/>
                  </a:lnTo>
                  <a:lnTo>
                    <a:pt x="456" y="13"/>
                  </a:lnTo>
                  <a:lnTo>
                    <a:pt x="488" y="25"/>
                  </a:lnTo>
                  <a:lnTo>
                    <a:pt x="517" y="39"/>
                  </a:lnTo>
                  <a:lnTo>
                    <a:pt x="545" y="56"/>
                  </a:lnTo>
                  <a:lnTo>
                    <a:pt x="570" y="77"/>
                  </a:lnTo>
                  <a:lnTo>
                    <a:pt x="595" y="100"/>
                  </a:lnTo>
                  <a:lnTo>
                    <a:pt x="595" y="100"/>
                  </a:lnTo>
                  <a:lnTo>
                    <a:pt x="615" y="127"/>
                  </a:lnTo>
                  <a:lnTo>
                    <a:pt x="633" y="155"/>
                  </a:lnTo>
                  <a:lnTo>
                    <a:pt x="649" y="186"/>
                  </a:lnTo>
                  <a:lnTo>
                    <a:pt x="661" y="221"/>
                  </a:lnTo>
                  <a:lnTo>
                    <a:pt x="671" y="257"/>
                  </a:lnTo>
                  <a:lnTo>
                    <a:pt x="679" y="295"/>
                  </a:lnTo>
                  <a:lnTo>
                    <a:pt x="682" y="336"/>
                  </a:lnTo>
                  <a:lnTo>
                    <a:pt x="684" y="379"/>
                  </a:lnTo>
                  <a:lnTo>
                    <a:pt x="684" y="379"/>
                  </a:lnTo>
                  <a:lnTo>
                    <a:pt x="682" y="420"/>
                  </a:lnTo>
                  <a:lnTo>
                    <a:pt x="677" y="460"/>
                  </a:lnTo>
                  <a:lnTo>
                    <a:pt x="671" y="498"/>
                  </a:lnTo>
                  <a:lnTo>
                    <a:pt x="661" y="532"/>
                  </a:lnTo>
                  <a:lnTo>
                    <a:pt x="647" y="565"/>
                  </a:lnTo>
                  <a:lnTo>
                    <a:pt x="633" y="597"/>
                  </a:lnTo>
                  <a:lnTo>
                    <a:pt x="613" y="626"/>
                  </a:lnTo>
                  <a:lnTo>
                    <a:pt x="591" y="653"/>
                  </a:lnTo>
                  <a:lnTo>
                    <a:pt x="591" y="653"/>
                  </a:lnTo>
                  <a:lnTo>
                    <a:pt x="568" y="677"/>
                  </a:lnTo>
                  <a:lnTo>
                    <a:pt x="542" y="699"/>
                  </a:lnTo>
                  <a:lnTo>
                    <a:pt x="514" y="717"/>
                  </a:lnTo>
                  <a:lnTo>
                    <a:pt x="484" y="732"/>
                  </a:lnTo>
                  <a:lnTo>
                    <a:pt x="451" y="743"/>
                  </a:lnTo>
                  <a:lnTo>
                    <a:pt x="417" y="752"/>
                  </a:lnTo>
                  <a:lnTo>
                    <a:pt x="380" y="755"/>
                  </a:lnTo>
                  <a:lnTo>
                    <a:pt x="343" y="757"/>
                  </a:lnTo>
                  <a:lnTo>
                    <a:pt x="343" y="757"/>
                  </a:lnTo>
                  <a:close/>
                  <a:moveTo>
                    <a:pt x="347" y="59"/>
                  </a:moveTo>
                  <a:lnTo>
                    <a:pt x="347" y="59"/>
                  </a:lnTo>
                  <a:lnTo>
                    <a:pt x="316" y="59"/>
                  </a:lnTo>
                  <a:lnTo>
                    <a:pt x="287" y="64"/>
                  </a:lnTo>
                  <a:lnTo>
                    <a:pt x="258" y="71"/>
                  </a:lnTo>
                  <a:lnTo>
                    <a:pt x="232" y="81"/>
                  </a:lnTo>
                  <a:lnTo>
                    <a:pt x="207" y="92"/>
                  </a:lnTo>
                  <a:lnTo>
                    <a:pt x="184" y="107"/>
                  </a:lnTo>
                  <a:lnTo>
                    <a:pt x="163" y="125"/>
                  </a:lnTo>
                  <a:lnTo>
                    <a:pt x="143" y="145"/>
                  </a:lnTo>
                  <a:lnTo>
                    <a:pt x="143" y="145"/>
                  </a:lnTo>
                  <a:lnTo>
                    <a:pt x="125" y="168"/>
                  </a:lnTo>
                  <a:lnTo>
                    <a:pt x="110" y="193"/>
                  </a:lnTo>
                  <a:lnTo>
                    <a:pt x="97" y="219"/>
                  </a:lnTo>
                  <a:lnTo>
                    <a:pt x="87" y="247"/>
                  </a:lnTo>
                  <a:lnTo>
                    <a:pt x="79" y="278"/>
                  </a:lnTo>
                  <a:lnTo>
                    <a:pt x="72" y="311"/>
                  </a:lnTo>
                  <a:lnTo>
                    <a:pt x="69" y="346"/>
                  </a:lnTo>
                  <a:lnTo>
                    <a:pt x="67" y="384"/>
                  </a:lnTo>
                  <a:lnTo>
                    <a:pt x="67" y="384"/>
                  </a:lnTo>
                  <a:lnTo>
                    <a:pt x="69" y="419"/>
                  </a:lnTo>
                  <a:lnTo>
                    <a:pt x="72" y="452"/>
                  </a:lnTo>
                  <a:lnTo>
                    <a:pt x="77" y="483"/>
                  </a:lnTo>
                  <a:lnTo>
                    <a:pt x="85" y="513"/>
                  </a:lnTo>
                  <a:lnTo>
                    <a:pt x="97" y="539"/>
                  </a:lnTo>
                  <a:lnTo>
                    <a:pt x="108" y="565"/>
                  </a:lnTo>
                  <a:lnTo>
                    <a:pt x="125" y="590"/>
                  </a:lnTo>
                  <a:lnTo>
                    <a:pt x="141" y="612"/>
                  </a:lnTo>
                  <a:lnTo>
                    <a:pt x="141" y="612"/>
                  </a:lnTo>
                  <a:lnTo>
                    <a:pt x="161" y="633"/>
                  </a:lnTo>
                  <a:lnTo>
                    <a:pt x="183" y="649"/>
                  </a:lnTo>
                  <a:lnTo>
                    <a:pt x="204" y="664"/>
                  </a:lnTo>
                  <a:lnTo>
                    <a:pt x="229" y="676"/>
                  </a:lnTo>
                  <a:lnTo>
                    <a:pt x="255" y="686"/>
                  </a:lnTo>
                  <a:lnTo>
                    <a:pt x="283" y="692"/>
                  </a:lnTo>
                  <a:lnTo>
                    <a:pt x="313" y="697"/>
                  </a:lnTo>
                  <a:lnTo>
                    <a:pt x="344" y="699"/>
                  </a:lnTo>
                  <a:lnTo>
                    <a:pt x="344" y="699"/>
                  </a:lnTo>
                  <a:lnTo>
                    <a:pt x="376" y="697"/>
                  </a:lnTo>
                  <a:lnTo>
                    <a:pt x="405" y="692"/>
                  </a:lnTo>
                  <a:lnTo>
                    <a:pt x="433" y="686"/>
                  </a:lnTo>
                  <a:lnTo>
                    <a:pt x="460" y="677"/>
                  </a:lnTo>
                  <a:lnTo>
                    <a:pt x="484" y="664"/>
                  </a:lnTo>
                  <a:lnTo>
                    <a:pt x="506" y="651"/>
                  </a:lnTo>
                  <a:lnTo>
                    <a:pt x="527" y="633"/>
                  </a:lnTo>
                  <a:lnTo>
                    <a:pt x="545" y="613"/>
                  </a:lnTo>
                  <a:lnTo>
                    <a:pt x="545" y="613"/>
                  </a:lnTo>
                  <a:lnTo>
                    <a:pt x="562" y="592"/>
                  </a:lnTo>
                  <a:lnTo>
                    <a:pt x="577" y="567"/>
                  </a:lnTo>
                  <a:lnTo>
                    <a:pt x="588" y="541"/>
                  </a:lnTo>
                  <a:lnTo>
                    <a:pt x="598" y="513"/>
                  </a:lnTo>
                  <a:lnTo>
                    <a:pt x="606" y="481"/>
                  </a:lnTo>
                  <a:lnTo>
                    <a:pt x="611" y="450"/>
                  </a:lnTo>
                  <a:lnTo>
                    <a:pt x="615" y="415"/>
                  </a:lnTo>
                  <a:lnTo>
                    <a:pt x="616" y="379"/>
                  </a:lnTo>
                  <a:lnTo>
                    <a:pt x="616" y="379"/>
                  </a:lnTo>
                  <a:lnTo>
                    <a:pt x="615" y="341"/>
                  </a:lnTo>
                  <a:lnTo>
                    <a:pt x="611" y="305"/>
                  </a:lnTo>
                  <a:lnTo>
                    <a:pt x="606" y="272"/>
                  </a:lnTo>
                  <a:lnTo>
                    <a:pt x="598" y="242"/>
                  </a:lnTo>
                  <a:lnTo>
                    <a:pt x="588" y="213"/>
                  </a:lnTo>
                  <a:lnTo>
                    <a:pt x="577" y="186"/>
                  </a:lnTo>
                  <a:lnTo>
                    <a:pt x="562" y="163"/>
                  </a:lnTo>
                  <a:lnTo>
                    <a:pt x="545" y="142"/>
                  </a:lnTo>
                  <a:lnTo>
                    <a:pt x="545" y="142"/>
                  </a:lnTo>
                  <a:lnTo>
                    <a:pt x="527" y="122"/>
                  </a:lnTo>
                  <a:lnTo>
                    <a:pt x="507" y="105"/>
                  </a:lnTo>
                  <a:lnTo>
                    <a:pt x="484" y="91"/>
                  </a:lnTo>
                  <a:lnTo>
                    <a:pt x="461" y="79"/>
                  </a:lnTo>
                  <a:lnTo>
                    <a:pt x="435" y="71"/>
                  </a:lnTo>
                  <a:lnTo>
                    <a:pt x="407" y="64"/>
                  </a:lnTo>
                  <a:lnTo>
                    <a:pt x="379" y="59"/>
                  </a:lnTo>
                  <a:lnTo>
                    <a:pt x="347" y="59"/>
                  </a:lnTo>
                  <a:lnTo>
                    <a:pt x="347" y="5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227263" y="2806700"/>
              <a:ext cx="439738" cy="588963"/>
            </a:xfrm>
            <a:custGeom>
              <a:avLst/>
              <a:gdLst>
                <a:gd name="T0" fmla="*/ 492 w 556"/>
                <a:gd name="T1" fmla="*/ 320 h 740"/>
                <a:gd name="T2" fmla="*/ 490 w 556"/>
                <a:gd name="T3" fmla="*/ 287 h 740"/>
                <a:gd name="T4" fmla="*/ 485 w 556"/>
                <a:gd name="T5" fmla="*/ 231 h 740"/>
                <a:gd name="T6" fmla="*/ 473 w 556"/>
                <a:gd name="T7" fmla="*/ 181 h 740"/>
                <a:gd name="T8" fmla="*/ 455 w 556"/>
                <a:gd name="T9" fmla="*/ 142 h 740"/>
                <a:gd name="T10" fmla="*/ 432 w 556"/>
                <a:gd name="T11" fmla="*/ 109 h 740"/>
                <a:gd name="T12" fmla="*/ 403 w 556"/>
                <a:gd name="T13" fmla="*/ 84 h 740"/>
                <a:gd name="T14" fmla="*/ 366 w 556"/>
                <a:gd name="T15" fmla="*/ 67 h 740"/>
                <a:gd name="T16" fmla="*/ 327 w 556"/>
                <a:gd name="T17" fmla="*/ 59 h 740"/>
                <a:gd name="T18" fmla="*/ 304 w 556"/>
                <a:gd name="T19" fmla="*/ 59 h 740"/>
                <a:gd name="T20" fmla="*/ 253 w 556"/>
                <a:gd name="T21" fmla="*/ 64 h 740"/>
                <a:gd name="T22" fmla="*/ 208 w 556"/>
                <a:gd name="T23" fmla="*/ 77 h 740"/>
                <a:gd name="T24" fmla="*/ 167 w 556"/>
                <a:gd name="T25" fmla="*/ 102 h 740"/>
                <a:gd name="T26" fmla="*/ 132 w 556"/>
                <a:gd name="T27" fmla="*/ 135 h 740"/>
                <a:gd name="T28" fmla="*/ 116 w 556"/>
                <a:gd name="T29" fmla="*/ 155 h 740"/>
                <a:gd name="T30" fmla="*/ 91 w 556"/>
                <a:gd name="T31" fmla="*/ 198 h 740"/>
                <a:gd name="T32" fmla="*/ 75 w 556"/>
                <a:gd name="T33" fmla="*/ 246 h 740"/>
                <a:gd name="T34" fmla="*/ 66 w 556"/>
                <a:gd name="T35" fmla="*/ 297 h 740"/>
                <a:gd name="T36" fmla="*/ 65 w 556"/>
                <a:gd name="T37" fmla="*/ 740 h 740"/>
                <a:gd name="T38" fmla="*/ 0 w 556"/>
                <a:gd name="T39" fmla="*/ 16 h 740"/>
                <a:gd name="T40" fmla="*/ 65 w 556"/>
                <a:gd name="T41" fmla="*/ 148 h 740"/>
                <a:gd name="T42" fmla="*/ 68 w 556"/>
                <a:gd name="T43" fmla="*/ 148 h 740"/>
                <a:gd name="T44" fmla="*/ 89 w 556"/>
                <a:gd name="T45" fmla="*/ 114 h 740"/>
                <a:gd name="T46" fmla="*/ 112 w 556"/>
                <a:gd name="T47" fmla="*/ 82 h 740"/>
                <a:gd name="T48" fmla="*/ 139 w 556"/>
                <a:gd name="T49" fmla="*/ 58 h 740"/>
                <a:gd name="T50" fmla="*/ 169 w 556"/>
                <a:gd name="T51" fmla="*/ 36 h 740"/>
                <a:gd name="T52" fmla="*/ 202 w 556"/>
                <a:gd name="T53" fmla="*/ 20 h 740"/>
                <a:gd name="T54" fmla="*/ 236 w 556"/>
                <a:gd name="T55" fmla="*/ 8 h 740"/>
                <a:gd name="T56" fmla="*/ 274 w 556"/>
                <a:gd name="T57" fmla="*/ 2 h 740"/>
                <a:gd name="T58" fmla="*/ 315 w 556"/>
                <a:gd name="T59" fmla="*/ 0 h 740"/>
                <a:gd name="T60" fmla="*/ 343 w 556"/>
                <a:gd name="T61" fmla="*/ 0 h 740"/>
                <a:gd name="T62" fmla="*/ 394 w 556"/>
                <a:gd name="T63" fmla="*/ 10 h 740"/>
                <a:gd name="T64" fmla="*/ 439 w 556"/>
                <a:gd name="T65" fmla="*/ 30 h 740"/>
                <a:gd name="T66" fmla="*/ 477 w 556"/>
                <a:gd name="T67" fmla="*/ 59 h 740"/>
                <a:gd name="T68" fmla="*/ 493 w 556"/>
                <a:gd name="T69" fmla="*/ 77 h 740"/>
                <a:gd name="T70" fmla="*/ 521 w 556"/>
                <a:gd name="T71" fmla="*/ 120 h 740"/>
                <a:gd name="T72" fmla="*/ 541 w 556"/>
                <a:gd name="T73" fmla="*/ 171 h 740"/>
                <a:gd name="T74" fmla="*/ 553 w 556"/>
                <a:gd name="T75" fmla="*/ 232 h 740"/>
                <a:gd name="T76" fmla="*/ 556 w 556"/>
                <a:gd name="T77" fmla="*/ 300 h 740"/>
                <a:gd name="T78" fmla="*/ 492 w 556"/>
                <a:gd name="T79" fmla="*/ 74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56" h="740">
                  <a:moveTo>
                    <a:pt x="492" y="740"/>
                  </a:moveTo>
                  <a:lnTo>
                    <a:pt x="492" y="320"/>
                  </a:lnTo>
                  <a:lnTo>
                    <a:pt x="492" y="320"/>
                  </a:lnTo>
                  <a:lnTo>
                    <a:pt x="490" y="287"/>
                  </a:lnTo>
                  <a:lnTo>
                    <a:pt x="488" y="259"/>
                  </a:lnTo>
                  <a:lnTo>
                    <a:pt x="485" y="231"/>
                  </a:lnTo>
                  <a:lnTo>
                    <a:pt x="480" y="204"/>
                  </a:lnTo>
                  <a:lnTo>
                    <a:pt x="473" y="181"/>
                  </a:lnTo>
                  <a:lnTo>
                    <a:pt x="465" y="160"/>
                  </a:lnTo>
                  <a:lnTo>
                    <a:pt x="455" y="142"/>
                  </a:lnTo>
                  <a:lnTo>
                    <a:pt x="444" y="124"/>
                  </a:lnTo>
                  <a:lnTo>
                    <a:pt x="432" y="109"/>
                  </a:lnTo>
                  <a:lnTo>
                    <a:pt x="417" y="95"/>
                  </a:lnTo>
                  <a:lnTo>
                    <a:pt x="403" y="84"/>
                  </a:lnTo>
                  <a:lnTo>
                    <a:pt x="386" y="74"/>
                  </a:lnTo>
                  <a:lnTo>
                    <a:pt x="366" y="67"/>
                  </a:lnTo>
                  <a:lnTo>
                    <a:pt x="347" y="63"/>
                  </a:lnTo>
                  <a:lnTo>
                    <a:pt x="327" y="59"/>
                  </a:lnTo>
                  <a:lnTo>
                    <a:pt x="304" y="59"/>
                  </a:lnTo>
                  <a:lnTo>
                    <a:pt x="304" y="59"/>
                  </a:lnTo>
                  <a:lnTo>
                    <a:pt x="277" y="59"/>
                  </a:lnTo>
                  <a:lnTo>
                    <a:pt x="253" y="64"/>
                  </a:lnTo>
                  <a:lnTo>
                    <a:pt x="230" y="69"/>
                  </a:lnTo>
                  <a:lnTo>
                    <a:pt x="208" y="77"/>
                  </a:lnTo>
                  <a:lnTo>
                    <a:pt x="187" y="89"/>
                  </a:lnTo>
                  <a:lnTo>
                    <a:pt x="167" y="102"/>
                  </a:lnTo>
                  <a:lnTo>
                    <a:pt x="149" y="117"/>
                  </a:lnTo>
                  <a:lnTo>
                    <a:pt x="132" y="135"/>
                  </a:lnTo>
                  <a:lnTo>
                    <a:pt x="132" y="135"/>
                  </a:lnTo>
                  <a:lnTo>
                    <a:pt x="116" y="155"/>
                  </a:lnTo>
                  <a:lnTo>
                    <a:pt x="103" y="176"/>
                  </a:lnTo>
                  <a:lnTo>
                    <a:pt x="91" y="198"/>
                  </a:lnTo>
                  <a:lnTo>
                    <a:pt x="81" y="221"/>
                  </a:lnTo>
                  <a:lnTo>
                    <a:pt x="75" y="246"/>
                  </a:lnTo>
                  <a:lnTo>
                    <a:pt x="70" y="270"/>
                  </a:lnTo>
                  <a:lnTo>
                    <a:pt x="66" y="297"/>
                  </a:lnTo>
                  <a:lnTo>
                    <a:pt x="65" y="325"/>
                  </a:lnTo>
                  <a:lnTo>
                    <a:pt x="65" y="740"/>
                  </a:lnTo>
                  <a:lnTo>
                    <a:pt x="0" y="740"/>
                  </a:lnTo>
                  <a:lnTo>
                    <a:pt x="0" y="16"/>
                  </a:lnTo>
                  <a:lnTo>
                    <a:pt x="65" y="16"/>
                  </a:lnTo>
                  <a:lnTo>
                    <a:pt x="65" y="148"/>
                  </a:lnTo>
                  <a:lnTo>
                    <a:pt x="68" y="148"/>
                  </a:lnTo>
                  <a:lnTo>
                    <a:pt x="68" y="148"/>
                  </a:lnTo>
                  <a:lnTo>
                    <a:pt x="78" y="130"/>
                  </a:lnTo>
                  <a:lnTo>
                    <a:pt x="89" y="114"/>
                  </a:lnTo>
                  <a:lnTo>
                    <a:pt x="101" y="97"/>
                  </a:lnTo>
                  <a:lnTo>
                    <a:pt x="112" y="82"/>
                  </a:lnTo>
                  <a:lnTo>
                    <a:pt x="126" y="69"/>
                  </a:lnTo>
                  <a:lnTo>
                    <a:pt x="139" y="58"/>
                  </a:lnTo>
                  <a:lnTo>
                    <a:pt x="154" y="46"/>
                  </a:lnTo>
                  <a:lnTo>
                    <a:pt x="169" y="36"/>
                  </a:lnTo>
                  <a:lnTo>
                    <a:pt x="185" y="28"/>
                  </a:lnTo>
                  <a:lnTo>
                    <a:pt x="202" y="20"/>
                  </a:lnTo>
                  <a:lnTo>
                    <a:pt x="218" y="13"/>
                  </a:lnTo>
                  <a:lnTo>
                    <a:pt x="236" y="8"/>
                  </a:lnTo>
                  <a:lnTo>
                    <a:pt x="254" y="5"/>
                  </a:lnTo>
                  <a:lnTo>
                    <a:pt x="274" y="2"/>
                  </a:lnTo>
                  <a:lnTo>
                    <a:pt x="294" y="0"/>
                  </a:lnTo>
                  <a:lnTo>
                    <a:pt x="315" y="0"/>
                  </a:lnTo>
                  <a:lnTo>
                    <a:pt x="315" y="0"/>
                  </a:lnTo>
                  <a:lnTo>
                    <a:pt x="343" y="0"/>
                  </a:lnTo>
                  <a:lnTo>
                    <a:pt x="370" y="5"/>
                  </a:lnTo>
                  <a:lnTo>
                    <a:pt x="394" y="10"/>
                  </a:lnTo>
                  <a:lnTo>
                    <a:pt x="417" y="18"/>
                  </a:lnTo>
                  <a:lnTo>
                    <a:pt x="439" y="30"/>
                  </a:lnTo>
                  <a:lnTo>
                    <a:pt x="459" y="43"/>
                  </a:lnTo>
                  <a:lnTo>
                    <a:pt x="477" y="59"/>
                  </a:lnTo>
                  <a:lnTo>
                    <a:pt x="493" y="77"/>
                  </a:lnTo>
                  <a:lnTo>
                    <a:pt x="493" y="77"/>
                  </a:lnTo>
                  <a:lnTo>
                    <a:pt x="508" y="97"/>
                  </a:lnTo>
                  <a:lnTo>
                    <a:pt x="521" y="120"/>
                  </a:lnTo>
                  <a:lnTo>
                    <a:pt x="531" y="145"/>
                  </a:lnTo>
                  <a:lnTo>
                    <a:pt x="541" y="171"/>
                  </a:lnTo>
                  <a:lnTo>
                    <a:pt x="548" y="201"/>
                  </a:lnTo>
                  <a:lnTo>
                    <a:pt x="553" y="232"/>
                  </a:lnTo>
                  <a:lnTo>
                    <a:pt x="554" y="265"/>
                  </a:lnTo>
                  <a:lnTo>
                    <a:pt x="556" y="300"/>
                  </a:lnTo>
                  <a:lnTo>
                    <a:pt x="556" y="740"/>
                  </a:lnTo>
                  <a:lnTo>
                    <a:pt x="492" y="740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3165475" y="2590800"/>
              <a:ext cx="611188" cy="804863"/>
            </a:xfrm>
            <a:custGeom>
              <a:avLst/>
              <a:gdLst>
                <a:gd name="T0" fmla="*/ 252 w 768"/>
                <a:gd name="T1" fmla="*/ 0 h 1012"/>
                <a:gd name="T2" fmla="*/ 313 w 768"/>
                <a:gd name="T3" fmla="*/ 1 h 1012"/>
                <a:gd name="T4" fmla="*/ 399 w 768"/>
                <a:gd name="T5" fmla="*/ 11 h 1012"/>
                <a:gd name="T6" fmla="*/ 475 w 768"/>
                <a:gd name="T7" fmla="*/ 31 h 1012"/>
                <a:gd name="T8" fmla="*/ 542 w 768"/>
                <a:gd name="T9" fmla="*/ 59 h 1012"/>
                <a:gd name="T10" fmla="*/ 602 w 768"/>
                <a:gd name="T11" fmla="*/ 95 h 1012"/>
                <a:gd name="T12" fmla="*/ 636 w 768"/>
                <a:gd name="T13" fmla="*/ 125 h 1012"/>
                <a:gd name="T14" fmla="*/ 681 w 768"/>
                <a:gd name="T15" fmla="*/ 176 h 1012"/>
                <a:gd name="T16" fmla="*/ 715 w 768"/>
                <a:gd name="T17" fmla="*/ 236 h 1012"/>
                <a:gd name="T18" fmla="*/ 742 w 768"/>
                <a:gd name="T19" fmla="*/ 303 h 1012"/>
                <a:gd name="T20" fmla="*/ 760 w 768"/>
                <a:gd name="T21" fmla="*/ 379 h 1012"/>
                <a:gd name="T22" fmla="*/ 766 w 768"/>
                <a:gd name="T23" fmla="*/ 461 h 1012"/>
                <a:gd name="T24" fmla="*/ 766 w 768"/>
                <a:gd name="T25" fmla="*/ 521 h 1012"/>
                <a:gd name="T26" fmla="*/ 758 w 768"/>
                <a:gd name="T27" fmla="*/ 602 h 1012"/>
                <a:gd name="T28" fmla="*/ 740 w 768"/>
                <a:gd name="T29" fmla="*/ 677 h 1012"/>
                <a:gd name="T30" fmla="*/ 712 w 768"/>
                <a:gd name="T31" fmla="*/ 747 h 1012"/>
                <a:gd name="T32" fmla="*/ 674 w 768"/>
                <a:gd name="T33" fmla="*/ 811 h 1012"/>
                <a:gd name="T34" fmla="*/ 626 w 768"/>
                <a:gd name="T35" fmla="*/ 867 h 1012"/>
                <a:gd name="T36" fmla="*/ 590 w 768"/>
                <a:gd name="T37" fmla="*/ 902 h 1012"/>
                <a:gd name="T38" fmla="*/ 527 w 768"/>
                <a:gd name="T39" fmla="*/ 943 h 1012"/>
                <a:gd name="T40" fmla="*/ 458 w 768"/>
                <a:gd name="T41" fmla="*/ 976 h 1012"/>
                <a:gd name="T42" fmla="*/ 382 w 768"/>
                <a:gd name="T43" fmla="*/ 997 h 1012"/>
                <a:gd name="T44" fmla="*/ 298 w 768"/>
                <a:gd name="T45" fmla="*/ 1009 h 1012"/>
                <a:gd name="T46" fmla="*/ 0 w 768"/>
                <a:gd name="T47" fmla="*/ 1012 h 1012"/>
                <a:gd name="T48" fmla="*/ 227 w 768"/>
                <a:gd name="T49" fmla="*/ 948 h 1012"/>
                <a:gd name="T50" fmla="*/ 308 w 768"/>
                <a:gd name="T51" fmla="*/ 945 h 1012"/>
                <a:gd name="T52" fmla="*/ 382 w 768"/>
                <a:gd name="T53" fmla="*/ 931 h 1012"/>
                <a:gd name="T54" fmla="*/ 448 w 768"/>
                <a:gd name="T55" fmla="*/ 912 h 1012"/>
                <a:gd name="T56" fmla="*/ 508 w 768"/>
                <a:gd name="T57" fmla="*/ 882 h 1012"/>
                <a:gd name="T58" fmla="*/ 559 w 768"/>
                <a:gd name="T59" fmla="*/ 846 h 1012"/>
                <a:gd name="T60" fmla="*/ 588 w 768"/>
                <a:gd name="T61" fmla="*/ 816 h 1012"/>
                <a:gd name="T62" fmla="*/ 626 w 768"/>
                <a:gd name="T63" fmla="*/ 766 h 1012"/>
                <a:gd name="T64" fmla="*/ 656 w 768"/>
                <a:gd name="T65" fmla="*/ 709 h 1012"/>
                <a:gd name="T66" fmla="*/ 677 w 768"/>
                <a:gd name="T67" fmla="*/ 644 h 1012"/>
                <a:gd name="T68" fmla="*/ 691 w 768"/>
                <a:gd name="T69" fmla="*/ 574 h 1012"/>
                <a:gd name="T70" fmla="*/ 694 w 768"/>
                <a:gd name="T71" fmla="*/ 494 h 1012"/>
                <a:gd name="T72" fmla="*/ 684 w 768"/>
                <a:gd name="T73" fmla="*/ 371 h 1012"/>
                <a:gd name="T74" fmla="*/ 666 w 768"/>
                <a:gd name="T75" fmla="*/ 306 h 1012"/>
                <a:gd name="T76" fmla="*/ 641 w 768"/>
                <a:gd name="T77" fmla="*/ 249 h 1012"/>
                <a:gd name="T78" fmla="*/ 608 w 768"/>
                <a:gd name="T79" fmla="*/ 199 h 1012"/>
                <a:gd name="T80" fmla="*/ 567 w 768"/>
                <a:gd name="T81" fmla="*/ 158 h 1012"/>
                <a:gd name="T82" fmla="*/ 517 w 768"/>
                <a:gd name="T83" fmla="*/ 125 h 1012"/>
                <a:gd name="T84" fmla="*/ 461 w 768"/>
                <a:gd name="T85" fmla="*/ 97 h 1012"/>
                <a:gd name="T86" fmla="*/ 395 w 768"/>
                <a:gd name="T87" fmla="*/ 79 h 1012"/>
                <a:gd name="T88" fmla="*/ 242 w 768"/>
                <a:gd name="T89" fmla="*/ 64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8" h="1012">
                  <a:moveTo>
                    <a:pt x="0" y="1012"/>
                  </a:moveTo>
                  <a:lnTo>
                    <a:pt x="0" y="0"/>
                  </a:lnTo>
                  <a:lnTo>
                    <a:pt x="252" y="0"/>
                  </a:lnTo>
                  <a:lnTo>
                    <a:pt x="252" y="0"/>
                  </a:lnTo>
                  <a:lnTo>
                    <a:pt x="283" y="0"/>
                  </a:lnTo>
                  <a:lnTo>
                    <a:pt x="313" y="1"/>
                  </a:lnTo>
                  <a:lnTo>
                    <a:pt x="343" y="3"/>
                  </a:lnTo>
                  <a:lnTo>
                    <a:pt x="371" y="8"/>
                  </a:lnTo>
                  <a:lnTo>
                    <a:pt x="399" y="11"/>
                  </a:lnTo>
                  <a:lnTo>
                    <a:pt x="425" y="18"/>
                  </a:lnTo>
                  <a:lnTo>
                    <a:pt x="450" y="23"/>
                  </a:lnTo>
                  <a:lnTo>
                    <a:pt x="475" y="31"/>
                  </a:lnTo>
                  <a:lnTo>
                    <a:pt x="498" y="39"/>
                  </a:lnTo>
                  <a:lnTo>
                    <a:pt x="521" y="49"/>
                  </a:lnTo>
                  <a:lnTo>
                    <a:pt x="542" y="59"/>
                  </a:lnTo>
                  <a:lnTo>
                    <a:pt x="562" y="71"/>
                  </a:lnTo>
                  <a:lnTo>
                    <a:pt x="582" y="82"/>
                  </a:lnTo>
                  <a:lnTo>
                    <a:pt x="602" y="95"/>
                  </a:lnTo>
                  <a:lnTo>
                    <a:pt x="620" y="110"/>
                  </a:lnTo>
                  <a:lnTo>
                    <a:pt x="636" y="125"/>
                  </a:lnTo>
                  <a:lnTo>
                    <a:pt x="636" y="125"/>
                  </a:lnTo>
                  <a:lnTo>
                    <a:pt x="651" y="142"/>
                  </a:lnTo>
                  <a:lnTo>
                    <a:pt x="667" y="158"/>
                  </a:lnTo>
                  <a:lnTo>
                    <a:pt x="681" y="176"/>
                  </a:lnTo>
                  <a:lnTo>
                    <a:pt x="694" y="194"/>
                  </a:lnTo>
                  <a:lnTo>
                    <a:pt x="705" y="214"/>
                  </a:lnTo>
                  <a:lnTo>
                    <a:pt x="715" y="236"/>
                  </a:lnTo>
                  <a:lnTo>
                    <a:pt x="725" y="257"/>
                  </a:lnTo>
                  <a:lnTo>
                    <a:pt x="735" y="280"/>
                  </a:lnTo>
                  <a:lnTo>
                    <a:pt x="742" y="303"/>
                  </a:lnTo>
                  <a:lnTo>
                    <a:pt x="748" y="328"/>
                  </a:lnTo>
                  <a:lnTo>
                    <a:pt x="755" y="353"/>
                  </a:lnTo>
                  <a:lnTo>
                    <a:pt x="760" y="379"/>
                  </a:lnTo>
                  <a:lnTo>
                    <a:pt x="763" y="405"/>
                  </a:lnTo>
                  <a:lnTo>
                    <a:pt x="765" y="433"/>
                  </a:lnTo>
                  <a:lnTo>
                    <a:pt x="766" y="461"/>
                  </a:lnTo>
                  <a:lnTo>
                    <a:pt x="768" y="491"/>
                  </a:lnTo>
                  <a:lnTo>
                    <a:pt x="768" y="491"/>
                  </a:lnTo>
                  <a:lnTo>
                    <a:pt x="766" y="521"/>
                  </a:lnTo>
                  <a:lnTo>
                    <a:pt x="765" y="549"/>
                  </a:lnTo>
                  <a:lnTo>
                    <a:pt x="763" y="575"/>
                  </a:lnTo>
                  <a:lnTo>
                    <a:pt x="758" y="602"/>
                  </a:lnTo>
                  <a:lnTo>
                    <a:pt x="753" y="628"/>
                  </a:lnTo>
                  <a:lnTo>
                    <a:pt x="747" y="653"/>
                  </a:lnTo>
                  <a:lnTo>
                    <a:pt x="740" y="677"/>
                  </a:lnTo>
                  <a:lnTo>
                    <a:pt x="732" y="701"/>
                  </a:lnTo>
                  <a:lnTo>
                    <a:pt x="722" y="724"/>
                  </a:lnTo>
                  <a:lnTo>
                    <a:pt x="712" y="747"/>
                  </a:lnTo>
                  <a:lnTo>
                    <a:pt x="700" y="768"/>
                  </a:lnTo>
                  <a:lnTo>
                    <a:pt x="687" y="790"/>
                  </a:lnTo>
                  <a:lnTo>
                    <a:pt x="674" y="811"/>
                  </a:lnTo>
                  <a:lnTo>
                    <a:pt x="659" y="831"/>
                  </a:lnTo>
                  <a:lnTo>
                    <a:pt x="643" y="849"/>
                  </a:lnTo>
                  <a:lnTo>
                    <a:pt x="626" y="867"/>
                  </a:lnTo>
                  <a:lnTo>
                    <a:pt x="626" y="867"/>
                  </a:lnTo>
                  <a:lnTo>
                    <a:pt x="608" y="885"/>
                  </a:lnTo>
                  <a:lnTo>
                    <a:pt x="590" y="902"/>
                  </a:lnTo>
                  <a:lnTo>
                    <a:pt x="570" y="917"/>
                  </a:lnTo>
                  <a:lnTo>
                    <a:pt x="549" y="931"/>
                  </a:lnTo>
                  <a:lnTo>
                    <a:pt x="527" y="943"/>
                  </a:lnTo>
                  <a:lnTo>
                    <a:pt x="506" y="956"/>
                  </a:lnTo>
                  <a:lnTo>
                    <a:pt x="483" y="966"/>
                  </a:lnTo>
                  <a:lnTo>
                    <a:pt x="458" y="976"/>
                  </a:lnTo>
                  <a:lnTo>
                    <a:pt x="433" y="984"/>
                  </a:lnTo>
                  <a:lnTo>
                    <a:pt x="409" y="991"/>
                  </a:lnTo>
                  <a:lnTo>
                    <a:pt x="382" y="997"/>
                  </a:lnTo>
                  <a:lnTo>
                    <a:pt x="354" y="1002"/>
                  </a:lnTo>
                  <a:lnTo>
                    <a:pt x="326" y="1007"/>
                  </a:lnTo>
                  <a:lnTo>
                    <a:pt x="298" y="1009"/>
                  </a:lnTo>
                  <a:lnTo>
                    <a:pt x="269" y="1010"/>
                  </a:lnTo>
                  <a:lnTo>
                    <a:pt x="237" y="1012"/>
                  </a:lnTo>
                  <a:lnTo>
                    <a:pt x="0" y="1012"/>
                  </a:lnTo>
                  <a:close/>
                  <a:moveTo>
                    <a:pt x="69" y="64"/>
                  </a:moveTo>
                  <a:lnTo>
                    <a:pt x="69" y="948"/>
                  </a:lnTo>
                  <a:lnTo>
                    <a:pt x="227" y="948"/>
                  </a:lnTo>
                  <a:lnTo>
                    <a:pt x="227" y="948"/>
                  </a:lnTo>
                  <a:lnTo>
                    <a:pt x="283" y="946"/>
                  </a:lnTo>
                  <a:lnTo>
                    <a:pt x="308" y="945"/>
                  </a:lnTo>
                  <a:lnTo>
                    <a:pt x="335" y="941"/>
                  </a:lnTo>
                  <a:lnTo>
                    <a:pt x="359" y="936"/>
                  </a:lnTo>
                  <a:lnTo>
                    <a:pt x="382" y="931"/>
                  </a:lnTo>
                  <a:lnTo>
                    <a:pt x="405" y="926"/>
                  </a:lnTo>
                  <a:lnTo>
                    <a:pt x="427" y="920"/>
                  </a:lnTo>
                  <a:lnTo>
                    <a:pt x="448" y="912"/>
                  </a:lnTo>
                  <a:lnTo>
                    <a:pt x="468" y="903"/>
                  </a:lnTo>
                  <a:lnTo>
                    <a:pt x="488" y="893"/>
                  </a:lnTo>
                  <a:lnTo>
                    <a:pt x="508" y="882"/>
                  </a:lnTo>
                  <a:lnTo>
                    <a:pt x="524" y="870"/>
                  </a:lnTo>
                  <a:lnTo>
                    <a:pt x="542" y="859"/>
                  </a:lnTo>
                  <a:lnTo>
                    <a:pt x="559" y="846"/>
                  </a:lnTo>
                  <a:lnTo>
                    <a:pt x="574" y="831"/>
                  </a:lnTo>
                  <a:lnTo>
                    <a:pt x="574" y="831"/>
                  </a:lnTo>
                  <a:lnTo>
                    <a:pt x="588" y="816"/>
                  </a:lnTo>
                  <a:lnTo>
                    <a:pt x="602" y="801"/>
                  </a:lnTo>
                  <a:lnTo>
                    <a:pt x="615" y="785"/>
                  </a:lnTo>
                  <a:lnTo>
                    <a:pt x="626" y="766"/>
                  </a:lnTo>
                  <a:lnTo>
                    <a:pt x="638" y="748"/>
                  </a:lnTo>
                  <a:lnTo>
                    <a:pt x="648" y="729"/>
                  </a:lnTo>
                  <a:lnTo>
                    <a:pt x="656" y="709"/>
                  </a:lnTo>
                  <a:lnTo>
                    <a:pt x="664" y="689"/>
                  </a:lnTo>
                  <a:lnTo>
                    <a:pt x="671" y="668"/>
                  </a:lnTo>
                  <a:lnTo>
                    <a:pt x="677" y="644"/>
                  </a:lnTo>
                  <a:lnTo>
                    <a:pt x="682" y="621"/>
                  </a:lnTo>
                  <a:lnTo>
                    <a:pt x="687" y="598"/>
                  </a:lnTo>
                  <a:lnTo>
                    <a:pt x="691" y="574"/>
                  </a:lnTo>
                  <a:lnTo>
                    <a:pt x="692" y="547"/>
                  </a:lnTo>
                  <a:lnTo>
                    <a:pt x="694" y="494"/>
                  </a:lnTo>
                  <a:lnTo>
                    <a:pt x="694" y="494"/>
                  </a:lnTo>
                  <a:lnTo>
                    <a:pt x="692" y="442"/>
                  </a:lnTo>
                  <a:lnTo>
                    <a:pt x="687" y="394"/>
                  </a:lnTo>
                  <a:lnTo>
                    <a:pt x="684" y="371"/>
                  </a:lnTo>
                  <a:lnTo>
                    <a:pt x="679" y="348"/>
                  </a:lnTo>
                  <a:lnTo>
                    <a:pt x="672" y="326"/>
                  </a:lnTo>
                  <a:lnTo>
                    <a:pt x="666" y="306"/>
                  </a:lnTo>
                  <a:lnTo>
                    <a:pt x="659" y="287"/>
                  </a:lnTo>
                  <a:lnTo>
                    <a:pt x="651" y="267"/>
                  </a:lnTo>
                  <a:lnTo>
                    <a:pt x="641" y="249"/>
                  </a:lnTo>
                  <a:lnTo>
                    <a:pt x="631" y="232"/>
                  </a:lnTo>
                  <a:lnTo>
                    <a:pt x="620" y="216"/>
                  </a:lnTo>
                  <a:lnTo>
                    <a:pt x="608" y="199"/>
                  </a:lnTo>
                  <a:lnTo>
                    <a:pt x="595" y="184"/>
                  </a:lnTo>
                  <a:lnTo>
                    <a:pt x="582" y="171"/>
                  </a:lnTo>
                  <a:lnTo>
                    <a:pt x="567" y="158"/>
                  </a:lnTo>
                  <a:lnTo>
                    <a:pt x="552" y="147"/>
                  </a:lnTo>
                  <a:lnTo>
                    <a:pt x="536" y="135"/>
                  </a:lnTo>
                  <a:lnTo>
                    <a:pt x="517" y="125"/>
                  </a:lnTo>
                  <a:lnTo>
                    <a:pt x="499" y="115"/>
                  </a:lnTo>
                  <a:lnTo>
                    <a:pt x="481" y="105"/>
                  </a:lnTo>
                  <a:lnTo>
                    <a:pt x="461" y="97"/>
                  </a:lnTo>
                  <a:lnTo>
                    <a:pt x="440" y="91"/>
                  </a:lnTo>
                  <a:lnTo>
                    <a:pt x="419" y="84"/>
                  </a:lnTo>
                  <a:lnTo>
                    <a:pt x="395" y="79"/>
                  </a:lnTo>
                  <a:lnTo>
                    <a:pt x="348" y="71"/>
                  </a:lnTo>
                  <a:lnTo>
                    <a:pt x="297" y="66"/>
                  </a:lnTo>
                  <a:lnTo>
                    <a:pt x="242" y="64"/>
                  </a:lnTo>
                  <a:lnTo>
                    <a:pt x="69" y="64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3886200" y="2806700"/>
              <a:ext cx="542925" cy="601663"/>
            </a:xfrm>
            <a:custGeom>
              <a:avLst/>
              <a:gdLst>
                <a:gd name="T0" fmla="*/ 305 w 685"/>
                <a:gd name="T1" fmla="*/ 755 h 757"/>
                <a:gd name="T2" fmla="*/ 202 w 685"/>
                <a:gd name="T3" fmla="*/ 732 h 757"/>
                <a:gd name="T4" fmla="*/ 117 w 685"/>
                <a:gd name="T5" fmla="*/ 677 h 757"/>
                <a:gd name="T6" fmla="*/ 71 w 685"/>
                <a:gd name="T7" fmla="*/ 626 h 757"/>
                <a:gd name="T8" fmla="*/ 24 w 685"/>
                <a:gd name="T9" fmla="*/ 534 h 757"/>
                <a:gd name="T10" fmla="*/ 2 w 685"/>
                <a:gd name="T11" fmla="*/ 424 h 757"/>
                <a:gd name="T12" fmla="*/ 2 w 685"/>
                <a:gd name="T13" fmla="*/ 340 h 757"/>
                <a:gd name="T14" fmla="*/ 25 w 685"/>
                <a:gd name="T15" fmla="*/ 222 h 757"/>
                <a:gd name="T16" fmla="*/ 75 w 685"/>
                <a:gd name="T17" fmla="*/ 127 h 757"/>
                <a:gd name="T18" fmla="*/ 122 w 685"/>
                <a:gd name="T19" fmla="*/ 77 h 757"/>
                <a:gd name="T20" fmla="*/ 208 w 685"/>
                <a:gd name="T21" fmla="*/ 25 h 757"/>
                <a:gd name="T22" fmla="*/ 312 w 685"/>
                <a:gd name="T23" fmla="*/ 2 h 757"/>
                <a:gd name="T24" fmla="*/ 388 w 685"/>
                <a:gd name="T25" fmla="*/ 2 h 757"/>
                <a:gd name="T26" fmla="*/ 490 w 685"/>
                <a:gd name="T27" fmla="*/ 25 h 757"/>
                <a:gd name="T28" fmla="*/ 572 w 685"/>
                <a:gd name="T29" fmla="*/ 77 h 757"/>
                <a:gd name="T30" fmla="*/ 617 w 685"/>
                <a:gd name="T31" fmla="*/ 127 h 757"/>
                <a:gd name="T32" fmla="*/ 663 w 685"/>
                <a:gd name="T33" fmla="*/ 221 h 757"/>
                <a:gd name="T34" fmla="*/ 683 w 685"/>
                <a:gd name="T35" fmla="*/ 336 h 757"/>
                <a:gd name="T36" fmla="*/ 683 w 685"/>
                <a:gd name="T37" fmla="*/ 420 h 757"/>
                <a:gd name="T38" fmla="*/ 661 w 685"/>
                <a:gd name="T39" fmla="*/ 532 h 757"/>
                <a:gd name="T40" fmla="*/ 615 w 685"/>
                <a:gd name="T41" fmla="*/ 626 h 757"/>
                <a:gd name="T42" fmla="*/ 569 w 685"/>
                <a:gd name="T43" fmla="*/ 677 h 757"/>
                <a:gd name="T44" fmla="*/ 485 w 685"/>
                <a:gd name="T45" fmla="*/ 732 h 757"/>
                <a:gd name="T46" fmla="*/ 381 w 685"/>
                <a:gd name="T47" fmla="*/ 755 h 757"/>
                <a:gd name="T48" fmla="*/ 348 w 685"/>
                <a:gd name="T49" fmla="*/ 59 h 757"/>
                <a:gd name="T50" fmla="*/ 287 w 685"/>
                <a:gd name="T51" fmla="*/ 64 h 757"/>
                <a:gd name="T52" fmla="*/ 208 w 685"/>
                <a:gd name="T53" fmla="*/ 92 h 757"/>
                <a:gd name="T54" fmla="*/ 144 w 685"/>
                <a:gd name="T55" fmla="*/ 145 h 757"/>
                <a:gd name="T56" fmla="*/ 111 w 685"/>
                <a:gd name="T57" fmla="*/ 193 h 757"/>
                <a:gd name="T58" fmla="*/ 80 w 685"/>
                <a:gd name="T59" fmla="*/ 278 h 757"/>
                <a:gd name="T60" fmla="*/ 68 w 685"/>
                <a:gd name="T61" fmla="*/ 384 h 757"/>
                <a:gd name="T62" fmla="*/ 73 w 685"/>
                <a:gd name="T63" fmla="*/ 452 h 757"/>
                <a:gd name="T64" fmla="*/ 98 w 685"/>
                <a:gd name="T65" fmla="*/ 539 h 757"/>
                <a:gd name="T66" fmla="*/ 142 w 685"/>
                <a:gd name="T67" fmla="*/ 612 h 757"/>
                <a:gd name="T68" fmla="*/ 183 w 685"/>
                <a:gd name="T69" fmla="*/ 649 h 757"/>
                <a:gd name="T70" fmla="*/ 256 w 685"/>
                <a:gd name="T71" fmla="*/ 686 h 757"/>
                <a:gd name="T72" fmla="*/ 345 w 685"/>
                <a:gd name="T73" fmla="*/ 699 h 757"/>
                <a:gd name="T74" fmla="*/ 408 w 685"/>
                <a:gd name="T75" fmla="*/ 692 h 757"/>
                <a:gd name="T76" fmla="*/ 485 w 685"/>
                <a:gd name="T77" fmla="*/ 664 h 757"/>
                <a:gd name="T78" fmla="*/ 546 w 685"/>
                <a:gd name="T79" fmla="*/ 613 h 757"/>
                <a:gd name="T80" fmla="*/ 577 w 685"/>
                <a:gd name="T81" fmla="*/ 567 h 757"/>
                <a:gd name="T82" fmla="*/ 607 w 685"/>
                <a:gd name="T83" fmla="*/ 481 h 757"/>
                <a:gd name="T84" fmla="*/ 617 w 685"/>
                <a:gd name="T85" fmla="*/ 379 h 757"/>
                <a:gd name="T86" fmla="*/ 612 w 685"/>
                <a:gd name="T87" fmla="*/ 305 h 757"/>
                <a:gd name="T88" fmla="*/ 589 w 685"/>
                <a:gd name="T89" fmla="*/ 213 h 757"/>
                <a:gd name="T90" fmla="*/ 546 w 685"/>
                <a:gd name="T91" fmla="*/ 142 h 757"/>
                <a:gd name="T92" fmla="*/ 508 w 685"/>
                <a:gd name="T93" fmla="*/ 105 h 757"/>
                <a:gd name="T94" fmla="*/ 436 w 685"/>
                <a:gd name="T95" fmla="*/ 71 h 757"/>
                <a:gd name="T96" fmla="*/ 348 w 685"/>
                <a:gd name="T97" fmla="*/ 5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5" h="757">
                  <a:moveTo>
                    <a:pt x="343" y="757"/>
                  </a:moveTo>
                  <a:lnTo>
                    <a:pt x="343" y="757"/>
                  </a:lnTo>
                  <a:lnTo>
                    <a:pt x="305" y="755"/>
                  </a:lnTo>
                  <a:lnTo>
                    <a:pt x="267" y="752"/>
                  </a:lnTo>
                  <a:lnTo>
                    <a:pt x="235" y="743"/>
                  </a:lnTo>
                  <a:lnTo>
                    <a:pt x="202" y="732"/>
                  </a:lnTo>
                  <a:lnTo>
                    <a:pt x="172" y="717"/>
                  </a:lnTo>
                  <a:lnTo>
                    <a:pt x="144" y="699"/>
                  </a:lnTo>
                  <a:lnTo>
                    <a:pt x="117" y="677"/>
                  </a:lnTo>
                  <a:lnTo>
                    <a:pt x="93" y="653"/>
                  </a:lnTo>
                  <a:lnTo>
                    <a:pt x="93" y="653"/>
                  </a:lnTo>
                  <a:lnTo>
                    <a:pt x="71" y="626"/>
                  </a:lnTo>
                  <a:lnTo>
                    <a:pt x="53" y="597"/>
                  </a:lnTo>
                  <a:lnTo>
                    <a:pt x="37" y="567"/>
                  </a:lnTo>
                  <a:lnTo>
                    <a:pt x="24" y="534"/>
                  </a:lnTo>
                  <a:lnTo>
                    <a:pt x="14" y="499"/>
                  </a:lnTo>
                  <a:lnTo>
                    <a:pt x="7" y="462"/>
                  </a:lnTo>
                  <a:lnTo>
                    <a:pt x="2" y="424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2" y="340"/>
                  </a:lnTo>
                  <a:lnTo>
                    <a:pt x="7" y="298"/>
                  </a:lnTo>
                  <a:lnTo>
                    <a:pt x="14" y="259"/>
                  </a:lnTo>
                  <a:lnTo>
                    <a:pt x="25" y="222"/>
                  </a:lnTo>
                  <a:lnTo>
                    <a:pt x="38" y="188"/>
                  </a:lnTo>
                  <a:lnTo>
                    <a:pt x="55" y="156"/>
                  </a:lnTo>
                  <a:lnTo>
                    <a:pt x="75" y="127"/>
                  </a:lnTo>
                  <a:lnTo>
                    <a:pt x="98" y="100"/>
                  </a:lnTo>
                  <a:lnTo>
                    <a:pt x="98" y="100"/>
                  </a:lnTo>
                  <a:lnTo>
                    <a:pt x="122" y="77"/>
                  </a:lnTo>
                  <a:lnTo>
                    <a:pt x="149" y="56"/>
                  </a:lnTo>
                  <a:lnTo>
                    <a:pt x="178" y="39"/>
                  </a:lnTo>
                  <a:lnTo>
                    <a:pt x="208" y="25"/>
                  </a:lnTo>
                  <a:lnTo>
                    <a:pt x="241" y="13"/>
                  </a:lnTo>
                  <a:lnTo>
                    <a:pt x="276" y="6"/>
                  </a:lnTo>
                  <a:lnTo>
                    <a:pt x="312" y="2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88" y="2"/>
                  </a:lnTo>
                  <a:lnTo>
                    <a:pt x="424" y="5"/>
                  </a:lnTo>
                  <a:lnTo>
                    <a:pt x="457" y="13"/>
                  </a:lnTo>
                  <a:lnTo>
                    <a:pt x="490" y="25"/>
                  </a:lnTo>
                  <a:lnTo>
                    <a:pt x="518" y="39"/>
                  </a:lnTo>
                  <a:lnTo>
                    <a:pt x="546" y="56"/>
                  </a:lnTo>
                  <a:lnTo>
                    <a:pt x="572" y="77"/>
                  </a:lnTo>
                  <a:lnTo>
                    <a:pt x="596" y="100"/>
                  </a:lnTo>
                  <a:lnTo>
                    <a:pt x="596" y="100"/>
                  </a:lnTo>
                  <a:lnTo>
                    <a:pt x="617" y="127"/>
                  </a:lnTo>
                  <a:lnTo>
                    <a:pt x="635" y="155"/>
                  </a:lnTo>
                  <a:lnTo>
                    <a:pt x="650" y="186"/>
                  </a:lnTo>
                  <a:lnTo>
                    <a:pt x="663" y="221"/>
                  </a:lnTo>
                  <a:lnTo>
                    <a:pt x="673" y="257"/>
                  </a:lnTo>
                  <a:lnTo>
                    <a:pt x="680" y="295"/>
                  </a:lnTo>
                  <a:lnTo>
                    <a:pt x="683" y="336"/>
                  </a:lnTo>
                  <a:lnTo>
                    <a:pt x="685" y="379"/>
                  </a:lnTo>
                  <a:lnTo>
                    <a:pt x="685" y="379"/>
                  </a:lnTo>
                  <a:lnTo>
                    <a:pt x="683" y="420"/>
                  </a:lnTo>
                  <a:lnTo>
                    <a:pt x="680" y="460"/>
                  </a:lnTo>
                  <a:lnTo>
                    <a:pt x="671" y="498"/>
                  </a:lnTo>
                  <a:lnTo>
                    <a:pt x="661" y="532"/>
                  </a:lnTo>
                  <a:lnTo>
                    <a:pt x="650" y="565"/>
                  </a:lnTo>
                  <a:lnTo>
                    <a:pt x="633" y="597"/>
                  </a:lnTo>
                  <a:lnTo>
                    <a:pt x="615" y="626"/>
                  </a:lnTo>
                  <a:lnTo>
                    <a:pt x="594" y="653"/>
                  </a:lnTo>
                  <a:lnTo>
                    <a:pt x="594" y="653"/>
                  </a:lnTo>
                  <a:lnTo>
                    <a:pt x="569" y="677"/>
                  </a:lnTo>
                  <a:lnTo>
                    <a:pt x="543" y="699"/>
                  </a:lnTo>
                  <a:lnTo>
                    <a:pt x="515" y="717"/>
                  </a:lnTo>
                  <a:lnTo>
                    <a:pt x="485" y="732"/>
                  </a:lnTo>
                  <a:lnTo>
                    <a:pt x="452" y="743"/>
                  </a:lnTo>
                  <a:lnTo>
                    <a:pt x="419" y="752"/>
                  </a:lnTo>
                  <a:lnTo>
                    <a:pt x="381" y="755"/>
                  </a:lnTo>
                  <a:lnTo>
                    <a:pt x="343" y="757"/>
                  </a:lnTo>
                  <a:lnTo>
                    <a:pt x="343" y="757"/>
                  </a:lnTo>
                  <a:close/>
                  <a:moveTo>
                    <a:pt x="348" y="59"/>
                  </a:moveTo>
                  <a:lnTo>
                    <a:pt x="348" y="59"/>
                  </a:lnTo>
                  <a:lnTo>
                    <a:pt x="317" y="59"/>
                  </a:lnTo>
                  <a:lnTo>
                    <a:pt x="287" y="64"/>
                  </a:lnTo>
                  <a:lnTo>
                    <a:pt x="259" y="71"/>
                  </a:lnTo>
                  <a:lnTo>
                    <a:pt x="233" y="81"/>
                  </a:lnTo>
                  <a:lnTo>
                    <a:pt x="208" y="92"/>
                  </a:lnTo>
                  <a:lnTo>
                    <a:pt x="185" y="107"/>
                  </a:lnTo>
                  <a:lnTo>
                    <a:pt x="164" y="125"/>
                  </a:lnTo>
                  <a:lnTo>
                    <a:pt x="144" y="145"/>
                  </a:lnTo>
                  <a:lnTo>
                    <a:pt x="144" y="145"/>
                  </a:lnTo>
                  <a:lnTo>
                    <a:pt x="127" y="168"/>
                  </a:lnTo>
                  <a:lnTo>
                    <a:pt x="111" y="193"/>
                  </a:lnTo>
                  <a:lnTo>
                    <a:pt x="98" y="219"/>
                  </a:lnTo>
                  <a:lnTo>
                    <a:pt x="88" y="247"/>
                  </a:lnTo>
                  <a:lnTo>
                    <a:pt x="80" y="278"/>
                  </a:lnTo>
                  <a:lnTo>
                    <a:pt x="73" y="311"/>
                  </a:lnTo>
                  <a:lnTo>
                    <a:pt x="70" y="346"/>
                  </a:lnTo>
                  <a:lnTo>
                    <a:pt x="68" y="384"/>
                  </a:lnTo>
                  <a:lnTo>
                    <a:pt x="68" y="384"/>
                  </a:lnTo>
                  <a:lnTo>
                    <a:pt x="70" y="419"/>
                  </a:lnTo>
                  <a:lnTo>
                    <a:pt x="73" y="452"/>
                  </a:lnTo>
                  <a:lnTo>
                    <a:pt x="80" y="483"/>
                  </a:lnTo>
                  <a:lnTo>
                    <a:pt x="88" y="513"/>
                  </a:lnTo>
                  <a:lnTo>
                    <a:pt x="98" y="539"/>
                  </a:lnTo>
                  <a:lnTo>
                    <a:pt x="111" y="565"/>
                  </a:lnTo>
                  <a:lnTo>
                    <a:pt x="126" y="590"/>
                  </a:lnTo>
                  <a:lnTo>
                    <a:pt x="142" y="612"/>
                  </a:lnTo>
                  <a:lnTo>
                    <a:pt x="142" y="612"/>
                  </a:lnTo>
                  <a:lnTo>
                    <a:pt x="162" y="633"/>
                  </a:lnTo>
                  <a:lnTo>
                    <a:pt x="183" y="649"/>
                  </a:lnTo>
                  <a:lnTo>
                    <a:pt x="207" y="664"/>
                  </a:lnTo>
                  <a:lnTo>
                    <a:pt x="231" y="676"/>
                  </a:lnTo>
                  <a:lnTo>
                    <a:pt x="256" y="686"/>
                  </a:lnTo>
                  <a:lnTo>
                    <a:pt x="284" y="692"/>
                  </a:lnTo>
                  <a:lnTo>
                    <a:pt x="314" y="697"/>
                  </a:lnTo>
                  <a:lnTo>
                    <a:pt x="345" y="699"/>
                  </a:lnTo>
                  <a:lnTo>
                    <a:pt x="345" y="699"/>
                  </a:lnTo>
                  <a:lnTo>
                    <a:pt x="376" y="697"/>
                  </a:lnTo>
                  <a:lnTo>
                    <a:pt x="408" y="692"/>
                  </a:lnTo>
                  <a:lnTo>
                    <a:pt x="436" y="686"/>
                  </a:lnTo>
                  <a:lnTo>
                    <a:pt x="460" y="677"/>
                  </a:lnTo>
                  <a:lnTo>
                    <a:pt x="485" y="664"/>
                  </a:lnTo>
                  <a:lnTo>
                    <a:pt x="508" y="651"/>
                  </a:lnTo>
                  <a:lnTo>
                    <a:pt x="528" y="633"/>
                  </a:lnTo>
                  <a:lnTo>
                    <a:pt x="546" y="613"/>
                  </a:lnTo>
                  <a:lnTo>
                    <a:pt x="546" y="613"/>
                  </a:lnTo>
                  <a:lnTo>
                    <a:pt x="563" y="592"/>
                  </a:lnTo>
                  <a:lnTo>
                    <a:pt x="577" y="567"/>
                  </a:lnTo>
                  <a:lnTo>
                    <a:pt x="589" y="541"/>
                  </a:lnTo>
                  <a:lnTo>
                    <a:pt x="599" y="513"/>
                  </a:lnTo>
                  <a:lnTo>
                    <a:pt x="607" y="481"/>
                  </a:lnTo>
                  <a:lnTo>
                    <a:pt x="612" y="450"/>
                  </a:lnTo>
                  <a:lnTo>
                    <a:pt x="615" y="415"/>
                  </a:lnTo>
                  <a:lnTo>
                    <a:pt x="617" y="379"/>
                  </a:lnTo>
                  <a:lnTo>
                    <a:pt x="617" y="379"/>
                  </a:lnTo>
                  <a:lnTo>
                    <a:pt x="615" y="341"/>
                  </a:lnTo>
                  <a:lnTo>
                    <a:pt x="612" y="305"/>
                  </a:lnTo>
                  <a:lnTo>
                    <a:pt x="607" y="272"/>
                  </a:lnTo>
                  <a:lnTo>
                    <a:pt x="599" y="242"/>
                  </a:lnTo>
                  <a:lnTo>
                    <a:pt x="589" y="213"/>
                  </a:lnTo>
                  <a:lnTo>
                    <a:pt x="577" y="186"/>
                  </a:lnTo>
                  <a:lnTo>
                    <a:pt x="563" y="163"/>
                  </a:lnTo>
                  <a:lnTo>
                    <a:pt x="546" y="142"/>
                  </a:lnTo>
                  <a:lnTo>
                    <a:pt x="546" y="142"/>
                  </a:lnTo>
                  <a:lnTo>
                    <a:pt x="528" y="122"/>
                  </a:lnTo>
                  <a:lnTo>
                    <a:pt x="508" y="105"/>
                  </a:lnTo>
                  <a:lnTo>
                    <a:pt x="487" y="91"/>
                  </a:lnTo>
                  <a:lnTo>
                    <a:pt x="462" y="79"/>
                  </a:lnTo>
                  <a:lnTo>
                    <a:pt x="436" y="71"/>
                  </a:lnTo>
                  <a:lnTo>
                    <a:pt x="409" y="64"/>
                  </a:lnTo>
                  <a:lnTo>
                    <a:pt x="380" y="59"/>
                  </a:lnTo>
                  <a:lnTo>
                    <a:pt x="348" y="59"/>
                  </a:lnTo>
                  <a:lnTo>
                    <a:pt x="348" y="5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572000" y="2546350"/>
              <a:ext cx="50800" cy="849313"/>
            </a:xfrm>
            <a:prstGeom prst="rect">
              <a:avLst/>
            </a:pr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806950" y="2546350"/>
              <a:ext cx="50800" cy="849313"/>
            </a:xfrm>
            <a:prstGeom prst="rect">
              <a:avLst/>
            </a:pr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5010150" y="2806700"/>
              <a:ext cx="425450" cy="601663"/>
            </a:xfrm>
            <a:custGeom>
              <a:avLst/>
              <a:gdLst>
                <a:gd name="T0" fmla="*/ 470 w 538"/>
                <a:gd name="T1" fmla="*/ 595 h 757"/>
                <a:gd name="T2" fmla="*/ 450 w 538"/>
                <a:gd name="T3" fmla="*/ 630 h 757"/>
                <a:gd name="T4" fmla="*/ 414 w 538"/>
                <a:gd name="T5" fmla="*/ 676 h 757"/>
                <a:gd name="T6" fmla="*/ 370 w 538"/>
                <a:gd name="T7" fmla="*/ 714 h 757"/>
                <a:gd name="T8" fmla="*/ 335 w 538"/>
                <a:gd name="T9" fmla="*/ 732 h 757"/>
                <a:gd name="T10" fmla="*/ 281 w 538"/>
                <a:gd name="T11" fmla="*/ 752 h 757"/>
                <a:gd name="T12" fmla="*/ 223 w 538"/>
                <a:gd name="T13" fmla="*/ 757 h 757"/>
                <a:gd name="T14" fmla="*/ 173 w 538"/>
                <a:gd name="T15" fmla="*/ 753 h 757"/>
                <a:gd name="T16" fmla="*/ 111 w 538"/>
                <a:gd name="T17" fmla="*/ 735 h 757"/>
                <a:gd name="T18" fmla="*/ 60 w 538"/>
                <a:gd name="T19" fmla="*/ 699 h 757"/>
                <a:gd name="T20" fmla="*/ 33 w 538"/>
                <a:gd name="T21" fmla="*/ 669 h 757"/>
                <a:gd name="T22" fmla="*/ 9 w 538"/>
                <a:gd name="T23" fmla="*/ 615 h 757"/>
                <a:gd name="T24" fmla="*/ 0 w 538"/>
                <a:gd name="T25" fmla="*/ 554 h 757"/>
                <a:gd name="T26" fmla="*/ 4 w 538"/>
                <a:gd name="T27" fmla="*/ 508 h 757"/>
                <a:gd name="T28" fmla="*/ 25 w 538"/>
                <a:gd name="T29" fmla="*/ 450 h 757"/>
                <a:gd name="T30" fmla="*/ 63 w 538"/>
                <a:gd name="T31" fmla="*/ 402 h 757"/>
                <a:gd name="T32" fmla="*/ 119 w 538"/>
                <a:gd name="T33" fmla="*/ 364 h 757"/>
                <a:gd name="T34" fmla="*/ 192 w 538"/>
                <a:gd name="T35" fmla="*/ 336 h 757"/>
                <a:gd name="T36" fmla="*/ 473 w 538"/>
                <a:gd name="T37" fmla="*/ 292 h 757"/>
                <a:gd name="T38" fmla="*/ 470 w 538"/>
                <a:gd name="T39" fmla="*/ 237 h 757"/>
                <a:gd name="T40" fmla="*/ 455 w 538"/>
                <a:gd name="T41" fmla="*/ 168 h 757"/>
                <a:gd name="T42" fmla="*/ 429 w 538"/>
                <a:gd name="T43" fmla="*/ 117 h 757"/>
                <a:gd name="T44" fmla="*/ 389 w 538"/>
                <a:gd name="T45" fmla="*/ 81 h 757"/>
                <a:gd name="T46" fmla="*/ 338 w 538"/>
                <a:gd name="T47" fmla="*/ 63 h 757"/>
                <a:gd name="T48" fmla="*/ 297 w 538"/>
                <a:gd name="T49" fmla="*/ 59 h 757"/>
                <a:gd name="T50" fmla="*/ 210 w 538"/>
                <a:gd name="T51" fmla="*/ 72 h 757"/>
                <a:gd name="T52" fmla="*/ 122 w 538"/>
                <a:gd name="T53" fmla="*/ 112 h 757"/>
                <a:gd name="T54" fmla="*/ 66 w 538"/>
                <a:gd name="T55" fmla="*/ 76 h 757"/>
                <a:gd name="T56" fmla="*/ 112 w 538"/>
                <a:gd name="T57" fmla="*/ 46 h 757"/>
                <a:gd name="T58" fmla="*/ 175 w 538"/>
                <a:gd name="T59" fmla="*/ 21 h 757"/>
                <a:gd name="T60" fmla="*/ 274 w 538"/>
                <a:gd name="T61" fmla="*/ 2 h 757"/>
                <a:gd name="T62" fmla="*/ 332 w 538"/>
                <a:gd name="T63" fmla="*/ 0 h 757"/>
                <a:gd name="T64" fmla="*/ 403 w 538"/>
                <a:gd name="T65" fmla="*/ 16 h 757"/>
                <a:gd name="T66" fmla="*/ 460 w 538"/>
                <a:gd name="T67" fmla="*/ 53 h 757"/>
                <a:gd name="T68" fmla="*/ 492 w 538"/>
                <a:gd name="T69" fmla="*/ 87 h 757"/>
                <a:gd name="T70" fmla="*/ 523 w 538"/>
                <a:gd name="T71" fmla="*/ 153 h 757"/>
                <a:gd name="T72" fmla="*/ 536 w 538"/>
                <a:gd name="T73" fmla="*/ 237 h 757"/>
                <a:gd name="T74" fmla="*/ 473 w 538"/>
                <a:gd name="T75" fmla="*/ 740 h 757"/>
                <a:gd name="T76" fmla="*/ 246 w 538"/>
                <a:gd name="T77" fmla="*/ 384 h 757"/>
                <a:gd name="T78" fmla="*/ 177 w 538"/>
                <a:gd name="T79" fmla="*/ 401 h 757"/>
                <a:gd name="T80" fmla="*/ 127 w 538"/>
                <a:gd name="T81" fmla="*/ 424 h 757"/>
                <a:gd name="T82" fmla="*/ 104 w 538"/>
                <a:gd name="T83" fmla="*/ 442 h 757"/>
                <a:gd name="T84" fmla="*/ 79 w 538"/>
                <a:gd name="T85" fmla="*/ 480 h 757"/>
                <a:gd name="T86" fmla="*/ 70 w 538"/>
                <a:gd name="T87" fmla="*/ 531 h 757"/>
                <a:gd name="T88" fmla="*/ 70 w 538"/>
                <a:gd name="T89" fmla="*/ 567 h 757"/>
                <a:gd name="T90" fmla="*/ 79 w 538"/>
                <a:gd name="T91" fmla="*/ 610 h 757"/>
                <a:gd name="T92" fmla="*/ 101 w 538"/>
                <a:gd name="T93" fmla="*/ 646 h 757"/>
                <a:gd name="T94" fmla="*/ 122 w 538"/>
                <a:gd name="T95" fmla="*/ 666 h 757"/>
                <a:gd name="T96" fmla="*/ 162 w 538"/>
                <a:gd name="T97" fmla="*/ 687 h 757"/>
                <a:gd name="T98" fmla="*/ 211 w 538"/>
                <a:gd name="T99" fmla="*/ 697 h 757"/>
                <a:gd name="T100" fmla="*/ 256 w 538"/>
                <a:gd name="T101" fmla="*/ 697 h 757"/>
                <a:gd name="T102" fmla="*/ 325 w 538"/>
                <a:gd name="T103" fmla="*/ 679 h 757"/>
                <a:gd name="T104" fmla="*/ 386 w 538"/>
                <a:gd name="T105" fmla="*/ 640 h 757"/>
                <a:gd name="T106" fmla="*/ 419 w 538"/>
                <a:gd name="T107" fmla="*/ 600 h 757"/>
                <a:gd name="T108" fmla="*/ 455 w 538"/>
                <a:gd name="T109" fmla="*/ 532 h 757"/>
                <a:gd name="T110" fmla="*/ 472 w 538"/>
                <a:gd name="T111" fmla="*/ 452 h 757"/>
                <a:gd name="T112" fmla="*/ 274 w 538"/>
                <a:gd name="T113" fmla="*/ 37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8" h="757">
                  <a:moveTo>
                    <a:pt x="473" y="740"/>
                  </a:moveTo>
                  <a:lnTo>
                    <a:pt x="473" y="595"/>
                  </a:lnTo>
                  <a:lnTo>
                    <a:pt x="470" y="595"/>
                  </a:lnTo>
                  <a:lnTo>
                    <a:pt x="470" y="595"/>
                  </a:lnTo>
                  <a:lnTo>
                    <a:pt x="460" y="613"/>
                  </a:lnTo>
                  <a:lnTo>
                    <a:pt x="450" y="630"/>
                  </a:lnTo>
                  <a:lnTo>
                    <a:pt x="439" y="646"/>
                  </a:lnTo>
                  <a:lnTo>
                    <a:pt x="427" y="661"/>
                  </a:lnTo>
                  <a:lnTo>
                    <a:pt x="414" y="676"/>
                  </a:lnTo>
                  <a:lnTo>
                    <a:pt x="401" y="689"/>
                  </a:lnTo>
                  <a:lnTo>
                    <a:pt x="386" y="702"/>
                  </a:lnTo>
                  <a:lnTo>
                    <a:pt x="370" y="714"/>
                  </a:lnTo>
                  <a:lnTo>
                    <a:pt x="370" y="714"/>
                  </a:lnTo>
                  <a:lnTo>
                    <a:pt x="353" y="724"/>
                  </a:lnTo>
                  <a:lnTo>
                    <a:pt x="335" y="732"/>
                  </a:lnTo>
                  <a:lnTo>
                    <a:pt x="318" y="740"/>
                  </a:lnTo>
                  <a:lnTo>
                    <a:pt x="300" y="747"/>
                  </a:lnTo>
                  <a:lnTo>
                    <a:pt x="281" y="752"/>
                  </a:lnTo>
                  <a:lnTo>
                    <a:pt x="262" y="755"/>
                  </a:lnTo>
                  <a:lnTo>
                    <a:pt x="243" y="757"/>
                  </a:lnTo>
                  <a:lnTo>
                    <a:pt x="223" y="757"/>
                  </a:lnTo>
                  <a:lnTo>
                    <a:pt x="223" y="757"/>
                  </a:lnTo>
                  <a:lnTo>
                    <a:pt x="198" y="757"/>
                  </a:lnTo>
                  <a:lnTo>
                    <a:pt x="173" y="753"/>
                  </a:lnTo>
                  <a:lnTo>
                    <a:pt x="152" y="750"/>
                  </a:lnTo>
                  <a:lnTo>
                    <a:pt x="131" y="743"/>
                  </a:lnTo>
                  <a:lnTo>
                    <a:pt x="111" y="735"/>
                  </a:lnTo>
                  <a:lnTo>
                    <a:pt x="93" y="725"/>
                  </a:lnTo>
                  <a:lnTo>
                    <a:pt x="76" y="714"/>
                  </a:lnTo>
                  <a:lnTo>
                    <a:pt x="60" y="699"/>
                  </a:lnTo>
                  <a:lnTo>
                    <a:pt x="60" y="699"/>
                  </a:lnTo>
                  <a:lnTo>
                    <a:pt x="47" y="684"/>
                  </a:lnTo>
                  <a:lnTo>
                    <a:pt x="33" y="669"/>
                  </a:lnTo>
                  <a:lnTo>
                    <a:pt x="23" y="651"/>
                  </a:lnTo>
                  <a:lnTo>
                    <a:pt x="15" y="635"/>
                  </a:lnTo>
                  <a:lnTo>
                    <a:pt x="9" y="615"/>
                  </a:lnTo>
                  <a:lnTo>
                    <a:pt x="4" y="595"/>
                  </a:lnTo>
                  <a:lnTo>
                    <a:pt x="0" y="575"/>
                  </a:lnTo>
                  <a:lnTo>
                    <a:pt x="0" y="554"/>
                  </a:lnTo>
                  <a:lnTo>
                    <a:pt x="0" y="554"/>
                  </a:lnTo>
                  <a:lnTo>
                    <a:pt x="0" y="531"/>
                  </a:lnTo>
                  <a:lnTo>
                    <a:pt x="4" y="508"/>
                  </a:lnTo>
                  <a:lnTo>
                    <a:pt x="9" y="488"/>
                  </a:lnTo>
                  <a:lnTo>
                    <a:pt x="15" y="468"/>
                  </a:lnTo>
                  <a:lnTo>
                    <a:pt x="25" y="450"/>
                  </a:lnTo>
                  <a:lnTo>
                    <a:pt x="35" y="432"/>
                  </a:lnTo>
                  <a:lnTo>
                    <a:pt x="48" y="417"/>
                  </a:lnTo>
                  <a:lnTo>
                    <a:pt x="63" y="402"/>
                  </a:lnTo>
                  <a:lnTo>
                    <a:pt x="79" y="387"/>
                  </a:lnTo>
                  <a:lnTo>
                    <a:pt x="98" y="376"/>
                  </a:lnTo>
                  <a:lnTo>
                    <a:pt x="119" y="364"/>
                  </a:lnTo>
                  <a:lnTo>
                    <a:pt x="140" y="354"/>
                  </a:lnTo>
                  <a:lnTo>
                    <a:pt x="165" y="344"/>
                  </a:lnTo>
                  <a:lnTo>
                    <a:pt x="192" y="336"/>
                  </a:lnTo>
                  <a:lnTo>
                    <a:pt x="220" y="330"/>
                  </a:lnTo>
                  <a:lnTo>
                    <a:pt x="251" y="325"/>
                  </a:lnTo>
                  <a:lnTo>
                    <a:pt x="473" y="292"/>
                  </a:lnTo>
                  <a:lnTo>
                    <a:pt x="473" y="292"/>
                  </a:lnTo>
                  <a:lnTo>
                    <a:pt x="472" y="264"/>
                  </a:lnTo>
                  <a:lnTo>
                    <a:pt x="470" y="237"/>
                  </a:lnTo>
                  <a:lnTo>
                    <a:pt x="467" y="213"/>
                  </a:lnTo>
                  <a:lnTo>
                    <a:pt x="462" y="189"/>
                  </a:lnTo>
                  <a:lnTo>
                    <a:pt x="455" y="168"/>
                  </a:lnTo>
                  <a:lnTo>
                    <a:pt x="449" y="150"/>
                  </a:lnTo>
                  <a:lnTo>
                    <a:pt x="439" y="132"/>
                  </a:lnTo>
                  <a:lnTo>
                    <a:pt x="429" y="117"/>
                  </a:lnTo>
                  <a:lnTo>
                    <a:pt x="417" y="104"/>
                  </a:lnTo>
                  <a:lnTo>
                    <a:pt x="404" y="91"/>
                  </a:lnTo>
                  <a:lnTo>
                    <a:pt x="389" y="81"/>
                  </a:lnTo>
                  <a:lnTo>
                    <a:pt x="375" y="72"/>
                  </a:lnTo>
                  <a:lnTo>
                    <a:pt x="358" y="67"/>
                  </a:lnTo>
                  <a:lnTo>
                    <a:pt x="338" y="63"/>
                  </a:lnTo>
                  <a:lnTo>
                    <a:pt x="318" y="59"/>
                  </a:lnTo>
                  <a:lnTo>
                    <a:pt x="297" y="59"/>
                  </a:lnTo>
                  <a:lnTo>
                    <a:pt x="297" y="59"/>
                  </a:lnTo>
                  <a:lnTo>
                    <a:pt x="267" y="61"/>
                  </a:lnTo>
                  <a:lnTo>
                    <a:pt x="239" y="64"/>
                  </a:lnTo>
                  <a:lnTo>
                    <a:pt x="210" y="72"/>
                  </a:lnTo>
                  <a:lnTo>
                    <a:pt x="180" y="82"/>
                  </a:lnTo>
                  <a:lnTo>
                    <a:pt x="150" y="95"/>
                  </a:lnTo>
                  <a:lnTo>
                    <a:pt x="122" y="112"/>
                  </a:lnTo>
                  <a:lnTo>
                    <a:pt x="94" y="132"/>
                  </a:lnTo>
                  <a:lnTo>
                    <a:pt x="66" y="155"/>
                  </a:lnTo>
                  <a:lnTo>
                    <a:pt x="66" y="76"/>
                  </a:lnTo>
                  <a:lnTo>
                    <a:pt x="66" y="76"/>
                  </a:lnTo>
                  <a:lnTo>
                    <a:pt x="88" y="61"/>
                  </a:lnTo>
                  <a:lnTo>
                    <a:pt x="112" y="46"/>
                  </a:lnTo>
                  <a:lnTo>
                    <a:pt x="142" y="34"/>
                  </a:lnTo>
                  <a:lnTo>
                    <a:pt x="175" y="21"/>
                  </a:lnTo>
                  <a:lnTo>
                    <a:pt x="175" y="21"/>
                  </a:lnTo>
                  <a:lnTo>
                    <a:pt x="208" y="11"/>
                  </a:lnTo>
                  <a:lnTo>
                    <a:pt x="241" y="5"/>
                  </a:lnTo>
                  <a:lnTo>
                    <a:pt x="274" y="2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32" y="0"/>
                  </a:lnTo>
                  <a:lnTo>
                    <a:pt x="356" y="3"/>
                  </a:lnTo>
                  <a:lnTo>
                    <a:pt x="381" y="10"/>
                  </a:lnTo>
                  <a:lnTo>
                    <a:pt x="403" y="16"/>
                  </a:lnTo>
                  <a:lnTo>
                    <a:pt x="424" y="26"/>
                  </a:lnTo>
                  <a:lnTo>
                    <a:pt x="444" y="38"/>
                  </a:lnTo>
                  <a:lnTo>
                    <a:pt x="460" y="53"/>
                  </a:lnTo>
                  <a:lnTo>
                    <a:pt x="477" y="69"/>
                  </a:lnTo>
                  <a:lnTo>
                    <a:pt x="477" y="69"/>
                  </a:lnTo>
                  <a:lnTo>
                    <a:pt x="492" y="87"/>
                  </a:lnTo>
                  <a:lnTo>
                    <a:pt x="503" y="107"/>
                  </a:lnTo>
                  <a:lnTo>
                    <a:pt x="515" y="128"/>
                  </a:lnTo>
                  <a:lnTo>
                    <a:pt x="523" y="153"/>
                  </a:lnTo>
                  <a:lnTo>
                    <a:pt x="529" y="180"/>
                  </a:lnTo>
                  <a:lnTo>
                    <a:pt x="534" y="208"/>
                  </a:lnTo>
                  <a:lnTo>
                    <a:pt x="536" y="237"/>
                  </a:lnTo>
                  <a:lnTo>
                    <a:pt x="538" y="270"/>
                  </a:lnTo>
                  <a:lnTo>
                    <a:pt x="538" y="740"/>
                  </a:lnTo>
                  <a:lnTo>
                    <a:pt x="473" y="740"/>
                  </a:lnTo>
                  <a:close/>
                  <a:moveTo>
                    <a:pt x="274" y="379"/>
                  </a:moveTo>
                  <a:lnTo>
                    <a:pt x="274" y="379"/>
                  </a:lnTo>
                  <a:lnTo>
                    <a:pt x="246" y="384"/>
                  </a:lnTo>
                  <a:lnTo>
                    <a:pt x="221" y="389"/>
                  </a:lnTo>
                  <a:lnTo>
                    <a:pt x="198" y="396"/>
                  </a:lnTo>
                  <a:lnTo>
                    <a:pt x="177" y="401"/>
                  </a:lnTo>
                  <a:lnTo>
                    <a:pt x="159" y="409"/>
                  </a:lnTo>
                  <a:lnTo>
                    <a:pt x="142" y="415"/>
                  </a:lnTo>
                  <a:lnTo>
                    <a:pt x="127" y="424"/>
                  </a:lnTo>
                  <a:lnTo>
                    <a:pt x="114" y="432"/>
                  </a:lnTo>
                  <a:lnTo>
                    <a:pt x="114" y="432"/>
                  </a:lnTo>
                  <a:lnTo>
                    <a:pt x="104" y="442"/>
                  </a:lnTo>
                  <a:lnTo>
                    <a:pt x="94" y="453"/>
                  </a:lnTo>
                  <a:lnTo>
                    <a:pt x="86" y="466"/>
                  </a:lnTo>
                  <a:lnTo>
                    <a:pt x="79" y="480"/>
                  </a:lnTo>
                  <a:lnTo>
                    <a:pt x="75" y="496"/>
                  </a:lnTo>
                  <a:lnTo>
                    <a:pt x="71" y="513"/>
                  </a:lnTo>
                  <a:lnTo>
                    <a:pt x="70" y="531"/>
                  </a:lnTo>
                  <a:lnTo>
                    <a:pt x="68" y="551"/>
                  </a:lnTo>
                  <a:lnTo>
                    <a:pt x="68" y="551"/>
                  </a:lnTo>
                  <a:lnTo>
                    <a:pt x="70" y="567"/>
                  </a:lnTo>
                  <a:lnTo>
                    <a:pt x="71" y="582"/>
                  </a:lnTo>
                  <a:lnTo>
                    <a:pt x="75" y="595"/>
                  </a:lnTo>
                  <a:lnTo>
                    <a:pt x="79" y="610"/>
                  </a:lnTo>
                  <a:lnTo>
                    <a:pt x="84" y="621"/>
                  </a:lnTo>
                  <a:lnTo>
                    <a:pt x="93" y="635"/>
                  </a:lnTo>
                  <a:lnTo>
                    <a:pt x="101" y="646"/>
                  </a:lnTo>
                  <a:lnTo>
                    <a:pt x="111" y="656"/>
                  </a:lnTo>
                  <a:lnTo>
                    <a:pt x="111" y="656"/>
                  </a:lnTo>
                  <a:lnTo>
                    <a:pt x="122" y="666"/>
                  </a:lnTo>
                  <a:lnTo>
                    <a:pt x="134" y="674"/>
                  </a:lnTo>
                  <a:lnTo>
                    <a:pt x="147" y="682"/>
                  </a:lnTo>
                  <a:lnTo>
                    <a:pt x="162" y="687"/>
                  </a:lnTo>
                  <a:lnTo>
                    <a:pt x="177" y="692"/>
                  </a:lnTo>
                  <a:lnTo>
                    <a:pt x="193" y="696"/>
                  </a:lnTo>
                  <a:lnTo>
                    <a:pt x="211" y="697"/>
                  </a:lnTo>
                  <a:lnTo>
                    <a:pt x="229" y="699"/>
                  </a:lnTo>
                  <a:lnTo>
                    <a:pt x="229" y="699"/>
                  </a:lnTo>
                  <a:lnTo>
                    <a:pt x="256" y="697"/>
                  </a:lnTo>
                  <a:lnTo>
                    <a:pt x="281" y="694"/>
                  </a:lnTo>
                  <a:lnTo>
                    <a:pt x="304" y="687"/>
                  </a:lnTo>
                  <a:lnTo>
                    <a:pt x="325" y="679"/>
                  </a:lnTo>
                  <a:lnTo>
                    <a:pt x="347" y="668"/>
                  </a:lnTo>
                  <a:lnTo>
                    <a:pt x="366" y="654"/>
                  </a:lnTo>
                  <a:lnTo>
                    <a:pt x="386" y="640"/>
                  </a:lnTo>
                  <a:lnTo>
                    <a:pt x="404" y="621"/>
                  </a:lnTo>
                  <a:lnTo>
                    <a:pt x="404" y="621"/>
                  </a:lnTo>
                  <a:lnTo>
                    <a:pt x="419" y="600"/>
                  </a:lnTo>
                  <a:lnTo>
                    <a:pt x="434" y="580"/>
                  </a:lnTo>
                  <a:lnTo>
                    <a:pt x="445" y="557"/>
                  </a:lnTo>
                  <a:lnTo>
                    <a:pt x="455" y="532"/>
                  </a:lnTo>
                  <a:lnTo>
                    <a:pt x="464" y="506"/>
                  </a:lnTo>
                  <a:lnTo>
                    <a:pt x="468" y="480"/>
                  </a:lnTo>
                  <a:lnTo>
                    <a:pt x="472" y="452"/>
                  </a:lnTo>
                  <a:lnTo>
                    <a:pt x="473" y="422"/>
                  </a:lnTo>
                  <a:lnTo>
                    <a:pt x="473" y="351"/>
                  </a:lnTo>
                  <a:lnTo>
                    <a:pt x="274" y="379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5608638" y="2809875"/>
              <a:ext cx="271463" cy="585788"/>
            </a:xfrm>
            <a:custGeom>
              <a:avLst/>
              <a:gdLst>
                <a:gd name="T0" fmla="*/ 341 w 341"/>
                <a:gd name="T1" fmla="*/ 81 h 737"/>
                <a:gd name="T2" fmla="*/ 341 w 341"/>
                <a:gd name="T3" fmla="*/ 81 h 737"/>
                <a:gd name="T4" fmla="*/ 323 w 341"/>
                <a:gd name="T5" fmla="*/ 71 h 737"/>
                <a:gd name="T6" fmla="*/ 305 w 341"/>
                <a:gd name="T7" fmla="*/ 64 h 737"/>
                <a:gd name="T8" fmla="*/ 285 w 341"/>
                <a:gd name="T9" fmla="*/ 60 h 737"/>
                <a:gd name="T10" fmla="*/ 264 w 341"/>
                <a:gd name="T11" fmla="*/ 58 h 737"/>
                <a:gd name="T12" fmla="*/ 264 w 341"/>
                <a:gd name="T13" fmla="*/ 58 h 737"/>
                <a:gd name="T14" fmla="*/ 244 w 341"/>
                <a:gd name="T15" fmla="*/ 60 h 737"/>
                <a:gd name="T16" fmla="*/ 224 w 341"/>
                <a:gd name="T17" fmla="*/ 64 h 737"/>
                <a:gd name="T18" fmla="*/ 205 w 341"/>
                <a:gd name="T19" fmla="*/ 71 h 737"/>
                <a:gd name="T20" fmla="*/ 187 w 341"/>
                <a:gd name="T21" fmla="*/ 81 h 737"/>
                <a:gd name="T22" fmla="*/ 168 w 341"/>
                <a:gd name="T23" fmla="*/ 92 h 737"/>
                <a:gd name="T24" fmla="*/ 152 w 341"/>
                <a:gd name="T25" fmla="*/ 107 h 737"/>
                <a:gd name="T26" fmla="*/ 137 w 341"/>
                <a:gd name="T27" fmla="*/ 125 h 737"/>
                <a:gd name="T28" fmla="*/ 122 w 341"/>
                <a:gd name="T29" fmla="*/ 147 h 737"/>
                <a:gd name="T30" fmla="*/ 122 w 341"/>
                <a:gd name="T31" fmla="*/ 147 h 737"/>
                <a:gd name="T32" fmla="*/ 107 w 341"/>
                <a:gd name="T33" fmla="*/ 170 h 737"/>
                <a:gd name="T34" fmla="*/ 96 w 341"/>
                <a:gd name="T35" fmla="*/ 195 h 737"/>
                <a:gd name="T36" fmla="*/ 86 w 341"/>
                <a:gd name="T37" fmla="*/ 223 h 737"/>
                <a:gd name="T38" fmla="*/ 78 w 341"/>
                <a:gd name="T39" fmla="*/ 254 h 737"/>
                <a:gd name="T40" fmla="*/ 71 w 341"/>
                <a:gd name="T41" fmla="*/ 285 h 737"/>
                <a:gd name="T42" fmla="*/ 68 w 341"/>
                <a:gd name="T43" fmla="*/ 320 h 737"/>
                <a:gd name="T44" fmla="*/ 65 w 341"/>
                <a:gd name="T45" fmla="*/ 358 h 737"/>
                <a:gd name="T46" fmla="*/ 63 w 341"/>
                <a:gd name="T47" fmla="*/ 398 h 737"/>
                <a:gd name="T48" fmla="*/ 63 w 341"/>
                <a:gd name="T49" fmla="*/ 737 h 737"/>
                <a:gd name="T50" fmla="*/ 0 w 341"/>
                <a:gd name="T51" fmla="*/ 737 h 737"/>
                <a:gd name="T52" fmla="*/ 0 w 341"/>
                <a:gd name="T53" fmla="*/ 13 h 737"/>
                <a:gd name="T54" fmla="*/ 63 w 341"/>
                <a:gd name="T55" fmla="*/ 13 h 737"/>
                <a:gd name="T56" fmla="*/ 63 w 341"/>
                <a:gd name="T57" fmla="*/ 175 h 737"/>
                <a:gd name="T58" fmla="*/ 66 w 341"/>
                <a:gd name="T59" fmla="*/ 175 h 737"/>
                <a:gd name="T60" fmla="*/ 66 w 341"/>
                <a:gd name="T61" fmla="*/ 175 h 737"/>
                <a:gd name="T62" fmla="*/ 73 w 341"/>
                <a:gd name="T63" fmla="*/ 153 h 737"/>
                <a:gd name="T64" fmla="*/ 81 w 341"/>
                <a:gd name="T65" fmla="*/ 135 h 737"/>
                <a:gd name="T66" fmla="*/ 89 w 341"/>
                <a:gd name="T67" fmla="*/ 117 h 737"/>
                <a:gd name="T68" fmla="*/ 99 w 341"/>
                <a:gd name="T69" fmla="*/ 101 h 737"/>
                <a:gd name="T70" fmla="*/ 109 w 341"/>
                <a:gd name="T71" fmla="*/ 86 h 737"/>
                <a:gd name="T72" fmla="*/ 119 w 341"/>
                <a:gd name="T73" fmla="*/ 71 h 737"/>
                <a:gd name="T74" fmla="*/ 132 w 341"/>
                <a:gd name="T75" fmla="*/ 58 h 737"/>
                <a:gd name="T76" fmla="*/ 145 w 341"/>
                <a:gd name="T77" fmla="*/ 46 h 737"/>
                <a:gd name="T78" fmla="*/ 145 w 341"/>
                <a:gd name="T79" fmla="*/ 46 h 737"/>
                <a:gd name="T80" fmla="*/ 159 w 341"/>
                <a:gd name="T81" fmla="*/ 35 h 737"/>
                <a:gd name="T82" fmla="*/ 173 w 341"/>
                <a:gd name="T83" fmla="*/ 25 h 737"/>
                <a:gd name="T84" fmla="*/ 187 w 341"/>
                <a:gd name="T85" fmla="*/ 18 h 737"/>
                <a:gd name="T86" fmla="*/ 203 w 341"/>
                <a:gd name="T87" fmla="*/ 12 h 737"/>
                <a:gd name="T88" fmla="*/ 218 w 341"/>
                <a:gd name="T89" fmla="*/ 7 h 737"/>
                <a:gd name="T90" fmla="*/ 234 w 341"/>
                <a:gd name="T91" fmla="*/ 3 h 737"/>
                <a:gd name="T92" fmla="*/ 251 w 341"/>
                <a:gd name="T93" fmla="*/ 0 h 737"/>
                <a:gd name="T94" fmla="*/ 269 w 341"/>
                <a:gd name="T95" fmla="*/ 0 h 737"/>
                <a:gd name="T96" fmla="*/ 269 w 341"/>
                <a:gd name="T97" fmla="*/ 0 h 737"/>
                <a:gd name="T98" fmla="*/ 289 w 341"/>
                <a:gd name="T99" fmla="*/ 0 h 737"/>
                <a:gd name="T100" fmla="*/ 307 w 341"/>
                <a:gd name="T101" fmla="*/ 3 h 737"/>
                <a:gd name="T102" fmla="*/ 325 w 341"/>
                <a:gd name="T103" fmla="*/ 7 h 737"/>
                <a:gd name="T104" fmla="*/ 341 w 341"/>
                <a:gd name="T105" fmla="*/ 12 h 737"/>
                <a:gd name="T106" fmla="*/ 341 w 341"/>
                <a:gd name="T107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" h="737">
                  <a:moveTo>
                    <a:pt x="341" y="81"/>
                  </a:moveTo>
                  <a:lnTo>
                    <a:pt x="341" y="81"/>
                  </a:lnTo>
                  <a:lnTo>
                    <a:pt x="323" y="71"/>
                  </a:lnTo>
                  <a:lnTo>
                    <a:pt x="305" y="64"/>
                  </a:lnTo>
                  <a:lnTo>
                    <a:pt x="285" y="60"/>
                  </a:lnTo>
                  <a:lnTo>
                    <a:pt x="264" y="58"/>
                  </a:lnTo>
                  <a:lnTo>
                    <a:pt x="264" y="58"/>
                  </a:lnTo>
                  <a:lnTo>
                    <a:pt x="244" y="60"/>
                  </a:lnTo>
                  <a:lnTo>
                    <a:pt x="224" y="64"/>
                  </a:lnTo>
                  <a:lnTo>
                    <a:pt x="205" y="71"/>
                  </a:lnTo>
                  <a:lnTo>
                    <a:pt x="187" y="81"/>
                  </a:lnTo>
                  <a:lnTo>
                    <a:pt x="168" y="92"/>
                  </a:lnTo>
                  <a:lnTo>
                    <a:pt x="152" y="107"/>
                  </a:lnTo>
                  <a:lnTo>
                    <a:pt x="137" y="125"/>
                  </a:lnTo>
                  <a:lnTo>
                    <a:pt x="122" y="147"/>
                  </a:lnTo>
                  <a:lnTo>
                    <a:pt x="122" y="147"/>
                  </a:lnTo>
                  <a:lnTo>
                    <a:pt x="107" y="170"/>
                  </a:lnTo>
                  <a:lnTo>
                    <a:pt x="96" y="195"/>
                  </a:lnTo>
                  <a:lnTo>
                    <a:pt x="86" y="223"/>
                  </a:lnTo>
                  <a:lnTo>
                    <a:pt x="78" y="254"/>
                  </a:lnTo>
                  <a:lnTo>
                    <a:pt x="71" y="285"/>
                  </a:lnTo>
                  <a:lnTo>
                    <a:pt x="68" y="320"/>
                  </a:lnTo>
                  <a:lnTo>
                    <a:pt x="65" y="358"/>
                  </a:lnTo>
                  <a:lnTo>
                    <a:pt x="63" y="398"/>
                  </a:lnTo>
                  <a:lnTo>
                    <a:pt x="63" y="737"/>
                  </a:lnTo>
                  <a:lnTo>
                    <a:pt x="0" y="737"/>
                  </a:lnTo>
                  <a:lnTo>
                    <a:pt x="0" y="13"/>
                  </a:lnTo>
                  <a:lnTo>
                    <a:pt x="63" y="13"/>
                  </a:lnTo>
                  <a:lnTo>
                    <a:pt x="63" y="175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73" y="153"/>
                  </a:lnTo>
                  <a:lnTo>
                    <a:pt x="81" y="135"/>
                  </a:lnTo>
                  <a:lnTo>
                    <a:pt x="89" y="117"/>
                  </a:lnTo>
                  <a:lnTo>
                    <a:pt x="99" y="101"/>
                  </a:lnTo>
                  <a:lnTo>
                    <a:pt x="109" y="86"/>
                  </a:lnTo>
                  <a:lnTo>
                    <a:pt x="119" y="71"/>
                  </a:lnTo>
                  <a:lnTo>
                    <a:pt x="132" y="58"/>
                  </a:lnTo>
                  <a:lnTo>
                    <a:pt x="145" y="46"/>
                  </a:lnTo>
                  <a:lnTo>
                    <a:pt x="145" y="46"/>
                  </a:lnTo>
                  <a:lnTo>
                    <a:pt x="159" y="35"/>
                  </a:lnTo>
                  <a:lnTo>
                    <a:pt x="173" y="25"/>
                  </a:lnTo>
                  <a:lnTo>
                    <a:pt x="187" y="18"/>
                  </a:lnTo>
                  <a:lnTo>
                    <a:pt x="203" y="12"/>
                  </a:lnTo>
                  <a:lnTo>
                    <a:pt x="218" y="7"/>
                  </a:lnTo>
                  <a:lnTo>
                    <a:pt x="234" y="3"/>
                  </a:lnTo>
                  <a:lnTo>
                    <a:pt x="251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89" y="0"/>
                  </a:lnTo>
                  <a:lnTo>
                    <a:pt x="307" y="3"/>
                  </a:lnTo>
                  <a:lnTo>
                    <a:pt x="325" y="7"/>
                  </a:lnTo>
                  <a:lnTo>
                    <a:pt x="341" y="12"/>
                  </a:lnTo>
                  <a:lnTo>
                    <a:pt x="341" y="81"/>
                  </a:lnTo>
                  <a:close/>
                </a:path>
              </a:pathLst>
            </a:custGeom>
            <a:solidFill>
              <a:srgbClr val="02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2400" y="2667000"/>
            <a:ext cx="1188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rgbClr val="FFFFFF"/>
                </a:solidFill>
                <a:latin typeface="+mn-lt"/>
              </a:rPr>
              <a:t>These slides are intended to help you learn to do it yourself. If you </a:t>
            </a:r>
            <a:r>
              <a:rPr lang="en-US" sz="3400" dirty="0" smtClean="0">
                <a:solidFill>
                  <a:srgbClr val="FFFFFF"/>
                </a:solidFill>
                <a:latin typeface="+mn-lt"/>
              </a:rPr>
              <a:t>plan to </a:t>
            </a:r>
            <a:r>
              <a:rPr lang="en-US" sz="3400" dirty="0" smtClean="0">
                <a:solidFill>
                  <a:srgbClr val="FFFFFF"/>
                </a:solidFill>
                <a:latin typeface="+mn-lt"/>
              </a:rPr>
              <a:t>reuse this content, please email me at </a:t>
            </a:r>
            <a:r>
              <a:rPr lang="en-US" sz="3400" dirty="0" err="1" smtClean="0">
                <a:solidFill>
                  <a:srgbClr val="FFFFFF"/>
                </a:solidFill>
                <a:latin typeface="+mn-lt"/>
              </a:rPr>
              <a:t>mike@billiondollargraphics.com</a:t>
            </a:r>
            <a:r>
              <a:rPr lang="en-US" sz="3400" dirty="0" smtClean="0">
                <a:solidFill>
                  <a:srgbClr val="FFFFFF"/>
                </a:solidFill>
                <a:latin typeface="+mn-lt"/>
              </a:rPr>
              <a:t> or call 703-626-5657. </a:t>
            </a:r>
          </a:p>
          <a:p>
            <a:pPr algn="ctr"/>
            <a:r>
              <a:rPr lang="en-US" sz="5400" b="1" dirty="0" smtClean="0">
                <a:solidFill>
                  <a:srgbClr val="FFFFFF"/>
                </a:solidFill>
                <a:latin typeface="+mn-lt"/>
              </a:rPr>
              <a:t>Thank you!</a:t>
            </a:r>
            <a:r>
              <a:rPr lang="en-US" sz="5400" dirty="0" smtClean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5400" dirty="0" smtClean="0">
                <a:solidFill>
                  <a:srgbClr val="FFFFFF"/>
                </a:solidFill>
                <a:latin typeface="+mn-lt"/>
                <a:sym typeface="Wingdings"/>
              </a:rPr>
              <a:t></a:t>
            </a:r>
            <a:endParaRPr lang="en-US" sz="36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69101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173" y="304804"/>
            <a:ext cx="110712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1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0" dirty="0" smtClean="0"/>
              <a:t>Add Text Boxes</a:t>
            </a:r>
            <a:endParaRPr lang="en-US" b="0" dirty="0"/>
          </a:p>
        </p:txBody>
      </p:sp>
      <p:sp>
        <p:nvSpPr>
          <p:cNvPr id="49" name="Oval 48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8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308103" y="2908305"/>
            <a:ext cx="990599" cy="990599"/>
            <a:chOff x="9368957" y="4524375"/>
            <a:chExt cx="1515990" cy="1515990"/>
          </a:xfrm>
        </p:grpSpPr>
        <p:sp>
          <p:nvSpPr>
            <p:cNvPr id="61" name="Oval 6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29803" y="2908305"/>
            <a:ext cx="990599" cy="990599"/>
            <a:chOff x="9368957" y="4524375"/>
            <a:chExt cx="1515990" cy="1515990"/>
          </a:xfrm>
        </p:grpSpPr>
        <p:sp>
          <p:nvSpPr>
            <p:cNvPr id="65" name="Oval 6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25490" y="2908305"/>
            <a:ext cx="990599" cy="990599"/>
            <a:chOff x="9368957" y="4524375"/>
            <a:chExt cx="1515990" cy="1515990"/>
          </a:xfrm>
        </p:grpSpPr>
        <p:sp>
          <p:nvSpPr>
            <p:cNvPr id="69" name="Oval 6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612419" y="2908305"/>
            <a:ext cx="990599" cy="990599"/>
            <a:chOff x="9368957" y="4524375"/>
            <a:chExt cx="1515990" cy="1515990"/>
          </a:xfrm>
        </p:grpSpPr>
        <p:sp>
          <p:nvSpPr>
            <p:cNvPr id="73" name="Oval 72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42875" y="2908305"/>
            <a:ext cx="990599" cy="990599"/>
            <a:chOff x="9368957" y="4524375"/>
            <a:chExt cx="1515990" cy="1515990"/>
          </a:xfrm>
        </p:grpSpPr>
        <p:sp>
          <p:nvSpPr>
            <p:cNvPr id="77" name="Oval 76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960262" y="2908305"/>
            <a:ext cx="990599" cy="990599"/>
            <a:chOff x="9368957" y="4524375"/>
            <a:chExt cx="1515990" cy="1515990"/>
          </a:xfrm>
        </p:grpSpPr>
        <p:sp>
          <p:nvSpPr>
            <p:cNvPr id="81" name="Oval 8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395034" y="2908305"/>
            <a:ext cx="990599" cy="990599"/>
            <a:chOff x="9368957" y="4524375"/>
            <a:chExt cx="1515990" cy="1515990"/>
          </a:xfrm>
        </p:grpSpPr>
        <p:sp>
          <p:nvSpPr>
            <p:cNvPr id="85" name="Oval 8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177647" y="2908305"/>
            <a:ext cx="990599" cy="990599"/>
            <a:chOff x="9368957" y="4524375"/>
            <a:chExt cx="1515990" cy="1515990"/>
          </a:xfrm>
        </p:grpSpPr>
        <p:sp>
          <p:nvSpPr>
            <p:cNvPr id="89" name="Oval 8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0220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935513" y="4191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1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167413" y="5207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2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54604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373913" y="4191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3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605813" y="5207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4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78988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5812313" y="4191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5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44213" y="5207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6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103372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1800495" y="3416300"/>
            <a:ext cx="7315200" cy="800100"/>
            <a:chOff x="1800494" y="3416300"/>
            <a:chExt cx="7315200" cy="1003300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1800494" y="3416300"/>
              <a:ext cx="0" cy="100330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V="1">
              <a:off x="4238894" y="3416300"/>
              <a:ext cx="0" cy="100330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6677294" y="3416300"/>
              <a:ext cx="0" cy="100330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9115694" y="3416300"/>
              <a:ext cx="0" cy="1003300"/>
            </a:xfrm>
            <a:prstGeom prst="straightConnector1">
              <a:avLst/>
            </a:prstGeom>
            <a:ln w="12700">
              <a:solidFill>
                <a:srgbClr val="0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105"/>
          <p:cNvSpPr/>
          <p:nvPr/>
        </p:nvSpPr>
        <p:spPr>
          <a:xfrm>
            <a:off x="8250713" y="4191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7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9482613" y="5207000"/>
            <a:ext cx="1718787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Narrow" pitchFamily="34" charset="0"/>
              </a:rPr>
              <a:t>Element 8</a:t>
            </a:r>
          </a:p>
          <a:p>
            <a:pPr algn="ctr">
              <a:lnSpc>
                <a:spcPct val="85000"/>
              </a:lnSpc>
            </a:pPr>
            <a:r>
              <a:rPr lang="en-US" sz="1600" dirty="0" smtClean="0">
                <a:solidFill>
                  <a:srgbClr val="4D4D4D"/>
                </a:solidFill>
                <a:latin typeface="Arial Narrow" pitchFamily="34" charset="0"/>
              </a:rPr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8267352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308103" y="2908305"/>
            <a:ext cx="990599" cy="990599"/>
            <a:chOff x="9368957" y="4524375"/>
            <a:chExt cx="1515990" cy="1515990"/>
          </a:xfrm>
        </p:grpSpPr>
        <p:sp>
          <p:nvSpPr>
            <p:cNvPr id="51" name="Oval 5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829803" y="2908305"/>
            <a:ext cx="990599" cy="990599"/>
            <a:chOff x="9368957" y="4524375"/>
            <a:chExt cx="1515990" cy="1515990"/>
          </a:xfrm>
        </p:grpSpPr>
        <p:sp>
          <p:nvSpPr>
            <p:cNvPr id="55" name="Oval 5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25490" y="2908305"/>
            <a:ext cx="990599" cy="990599"/>
            <a:chOff x="9368957" y="4524375"/>
            <a:chExt cx="1515990" cy="1515990"/>
          </a:xfrm>
        </p:grpSpPr>
        <p:sp>
          <p:nvSpPr>
            <p:cNvPr id="59" name="Oval 5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12419" y="2908305"/>
            <a:ext cx="990599" cy="990599"/>
            <a:chOff x="9368957" y="4524375"/>
            <a:chExt cx="1515990" cy="1515990"/>
          </a:xfrm>
        </p:grpSpPr>
        <p:sp>
          <p:nvSpPr>
            <p:cNvPr id="63" name="Oval 62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742875" y="2908305"/>
            <a:ext cx="990599" cy="990599"/>
            <a:chOff x="9368957" y="4524375"/>
            <a:chExt cx="1515990" cy="1515990"/>
          </a:xfrm>
        </p:grpSpPr>
        <p:sp>
          <p:nvSpPr>
            <p:cNvPr id="67" name="Oval 66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960262" y="2908305"/>
            <a:ext cx="990599" cy="990599"/>
            <a:chOff x="9368957" y="4524375"/>
            <a:chExt cx="1515990" cy="1515990"/>
          </a:xfrm>
        </p:grpSpPr>
        <p:sp>
          <p:nvSpPr>
            <p:cNvPr id="71" name="Oval 7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395034" y="2908305"/>
            <a:ext cx="990599" cy="990599"/>
            <a:chOff x="9368957" y="4524375"/>
            <a:chExt cx="1515990" cy="1515990"/>
          </a:xfrm>
        </p:grpSpPr>
        <p:sp>
          <p:nvSpPr>
            <p:cNvPr id="75" name="Oval 7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177647" y="2908305"/>
            <a:ext cx="990599" cy="990599"/>
            <a:chOff x="9368957" y="4524375"/>
            <a:chExt cx="1515990" cy="1515990"/>
          </a:xfrm>
        </p:grpSpPr>
        <p:sp>
          <p:nvSpPr>
            <p:cNvPr id="79" name="Oval 7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909090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>
            <a:off x="12192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4638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2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6703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3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8895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4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0960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3152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6</a:t>
            </a:r>
          </a:p>
        </p:txBody>
      </p:sp>
      <p:sp>
        <p:nvSpPr>
          <p:cNvPr id="88" name="Rectangle 87"/>
          <p:cNvSpPr/>
          <p:nvPr/>
        </p:nvSpPr>
        <p:spPr>
          <a:xfrm>
            <a:off x="85471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7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740901" y="3238500"/>
            <a:ext cx="113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Element 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92173" y="304804"/>
            <a:ext cx="110712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1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0" dirty="0" smtClean="0"/>
              <a:t>Or… Place </a:t>
            </a:r>
            <a:r>
              <a:rPr lang="en-US" b="0" dirty="0"/>
              <a:t>Text in Circles for Space Saving Layout</a:t>
            </a:r>
          </a:p>
        </p:txBody>
      </p:sp>
      <p:sp>
        <p:nvSpPr>
          <p:cNvPr id="91" name="Oval 90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8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02401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B8B8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2173" y="304804"/>
            <a:ext cx="110712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1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0" dirty="0" smtClean="0"/>
              <a:t>Make Arrow</a:t>
            </a:r>
            <a:endParaRPr lang="en-US" b="0" dirty="0"/>
          </a:p>
        </p:txBody>
      </p:sp>
      <p:sp>
        <p:nvSpPr>
          <p:cNvPr id="8" name="Oval 7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9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371600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B8B8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124200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B8B8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953000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B8B8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24600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B8B8B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316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173" y="304803"/>
            <a:ext cx="7210427" cy="120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1" dirty="0"/>
              <a:t>Change Fill to White</a:t>
            </a:r>
          </a:p>
          <a:p>
            <a:r>
              <a:rPr lang="en-US" dirty="0" smtClean="0"/>
              <a:t>&gt;Remove Stroke (if needed)</a:t>
            </a:r>
            <a:endParaRPr lang="en-US" dirty="0"/>
          </a:p>
          <a:p>
            <a:r>
              <a:rPr lang="en-US" dirty="0" smtClean="0"/>
              <a:t>&gt;Change </a:t>
            </a:r>
            <a:r>
              <a:rPr lang="en-US" dirty="0"/>
              <a:t>Fill to Gradient</a:t>
            </a:r>
          </a:p>
        </p:txBody>
      </p:sp>
      <p:sp>
        <p:nvSpPr>
          <p:cNvPr id="8" name="Oval 7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10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029201" y="2514600"/>
            <a:ext cx="2025651" cy="1620520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708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809043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657631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867402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798195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357927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813350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32963" y="2737199"/>
            <a:ext cx="2078159" cy="1149005"/>
          </a:xfrm>
          <a:prstGeom prst="rightArrow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2173" y="304804"/>
            <a:ext cx="72104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Duplicate Arrows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11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81857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2963" y="2705100"/>
            <a:ext cx="11554239" cy="1181100"/>
            <a:chOff x="332961" y="2705100"/>
            <a:chExt cx="11554239" cy="1181100"/>
          </a:xfrm>
        </p:grpSpPr>
        <p:sp>
          <p:nvSpPr>
            <p:cNvPr id="13" name="Right Arrow 12"/>
            <p:cNvSpPr/>
            <p:nvPr/>
          </p:nvSpPr>
          <p:spPr>
            <a:xfrm>
              <a:off x="980904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8229696" y="2705100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6650349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507100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491655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1912308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32961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92173" y="304804"/>
            <a:ext cx="103854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“Distribute Horizontally” and “Group” the arrows.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12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1092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2173" y="304804"/>
            <a:ext cx="10080627" cy="120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Draw Boxes and Place Arrows Under “Conveyor Belt.” Be sure to “group” the boxes and conveyor belt into one group and select that group. 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13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19201" y="1828800"/>
            <a:ext cx="9660027" cy="2578099"/>
            <a:chOff x="1219201" y="1828800"/>
            <a:chExt cx="9660027" cy="2578099"/>
          </a:xfrm>
        </p:grpSpPr>
        <p:sp>
          <p:nvSpPr>
            <p:cNvPr id="48" name="Rectangle 47"/>
            <p:cNvSpPr/>
            <p:nvPr/>
          </p:nvSpPr>
          <p:spPr>
            <a:xfrm>
              <a:off x="1941097" y="1828800"/>
              <a:ext cx="1895375" cy="1449404"/>
            </a:xfrm>
            <a:prstGeom prst="rect">
              <a:avLst/>
            </a:prstGeom>
            <a:gradFill rotWithShape="0">
              <a:gsLst>
                <a:gs pos="0">
                  <a:srgbClr val="7394D7"/>
                </a:gs>
                <a:gs pos="100000">
                  <a:srgbClr val="2D598F"/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 sz="3200" dirty="0" smtClean="0">
                  <a:solidFill>
                    <a:schemeClr val="bg1"/>
                  </a:solidFill>
                  <a:latin typeface="Arial Narrow" pitchFamily="112" charset="0"/>
                </a:rPr>
                <a:t>Box 1</a:t>
              </a:r>
              <a:endParaRPr lang="en-US" sz="3200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88066" y="1828800"/>
              <a:ext cx="1895375" cy="1449404"/>
            </a:xfrm>
            <a:prstGeom prst="rect">
              <a:avLst/>
            </a:prstGeom>
            <a:gradFill rotWithShape="0">
              <a:gsLst>
                <a:gs pos="0">
                  <a:srgbClr val="7394D7"/>
                </a:gs>
                <a:gs pos="100000">
                  <a:srgbClr val="2D598F"/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 sz="3200" dirty="0" smtClean="0">
                  <a:solidFill>
                    <a:schemeClr val="bg1"/>
                  </a:solidFill>
                  <a:latin typeface="Arial Narrow" pitchFamily="112" charset="0"/>
                </a:rPr>
                <a:t>Box 2</a:t>
              </a:r>
              <a:endParaRPr lang="en-US" sz="3200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35035" y="1828800"/>
              <a:ext cx="1895375" cy="1449404"/>
            </a:xfrm>
            <a:prstGeom prst="rect">
              <a:avLst/>
            </a:prstGeom>
            <a:gradFill rotWithShape="0">
              <a:gsLst>
                <a:gs pos="0">
                  <a:srgbClr val="7394D7"/>
                </a:gs>
                <a:gs pos="100000">
                  <a:srgbClr val="2D598F"/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 sz="3200" dirty="0" smtClean="0">
                  <a:solidFill>
                    <a:schemeClr val="bg1"/>
                  </a:solidFill>
                  <a:latin typeface="Arial Narrow" pitchFamily="112" charset="0"/>
                </a:rPr>
                <a:t>Box 3</a:t>
              </a:r>
              <a:endParaRPr lang="en-US" sz="3200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382003" y="1828800"/>
              <a:ext cx="1895375" cy="1449404"/>
            </a:xfrm>
            <a:prstGeom prst="rect">
              <a:avLst/>
            </a:prstGeom>
            <a:gradFill rotWithShape="0">
              <a:gsLst>
                <a:gs pos="0">
                  <a:srgbClr val="7394D7"/>
                </a:gs>
                <a:gs pos="100000">
                  <a:srgbClr val="2D598F"/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 sz="3200" dirty="0" smtClean="0">
                  <a:solidFill>
                    <a:schemeClr val="bg1"/>
                  </a:solidFill>
                  <a:latin typeface="Arial Narrow" pitchFamily="112" charset="0"/>
                </a:rPr>
                <a:t>Box 4</a:t>
              </a:r>
              <a:endParaRPr lang="en-US" sz="3200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246097" y="3289061"/>
              <a:ext cx="9633131" cy="1117838"/>
            </a:xfrm>
            <a:prstGeom prst="roundRect">
              <a:avLst>
                <a:gd name="adj" fmla="val 50000"/>
              </a:avLst>
            </a:prstGeom>
            <a:ln w="76200" cmpd="sng">
              <a:solidFill>
                <a:srgbClr val="3D3D3D"/>
              </a:solidFill>
              <a:headEnd type="none" w="med" len="med"/>
              <a:tailEnd type="none" w="med" len="med"/>
            </a:ln>
            <a:effectLst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308103" y="3352804"/>
              <a:ext cx="990599" cy="990599"/>
              <a:chOff x="9368957" y="4524375"/>
              <a:chExt cx="1515990" cy="151599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829803" y="3352804"/>
              <a:ext cx="990599" cy="990599"/>
              <a:chOff x="9368957" y="4524375"/>
              <a:chExt cx="1515990" cy="151599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25490" y="3352804"/>
              <a:ext cx="990599" cy="990599"/>
              <a:chOff x="9368957" y="4524375"/>
              <a:chExt cx="1515990" cy="151599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8612419" y="3352804"/>
              <a:ext cx="990599" cy="990599"/>
              <a:chOff x="9368957" y="4524375"/>
              <a:chExt cx="1515990" cy="151599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742875" y="3352804"/>
              <a:ext cx="990599" cy="990599"/>
              <a:chOff x="9368957" y="4524375"/>
              <a:chExt cx="1515990" cy="151599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960262" y="3352804"/>
              <a:ext cx="990599" cy="990599"/>
              <a:chOff x="9368957" y="4524375"/>
              <a:chExt cx="1515990" cy="151599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7395034" y="3352804"/>
              <a:ext cx="990599" cy="990599"/>
              <a:chOff x="9368957" y="4524375"/>
              <a:chExt cx="1515990" cy="151599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177647" y="3352804"/>
              <a:ext cx="990599" cy="990599"/>
              <a:chOff x="9368957" y="4524375"/>
              <a:chExt cx="1515990" cy="151599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94" name="Rectangle 93"/>
            <p:cNvSpPr/>
            <p:nvPr/>
          </p:nvSpPr>
          <p:spPr>
            <a:xfrm>
              <a:off x="12192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1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4638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2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6703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3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895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4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0960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5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3152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6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5471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7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740901" y="3682999"/>
              <a:ext cx="11345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8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666463" y="4529554"/>
            <a:ext cx="8887239" cy="908472"/>
            <a:chOff x="332961" y="2705100"/>
            <a:chExt cx="11554239" cy="1181100"/>
          </a:xfrm>
        </p:grpSpPr>
        <p:sp>
          <p:nvSpPr>
            <p:cNvPr id="104" name="Right Arrow 103"/>
            <p:cNvSpPr/>
            <p:nvPr/>
          </p:nvSpPr>
          <p:spPr>
            <a:xfrm>
              <a:off x="980904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ight Arrow 104"/>
            <p:cNvSpPr/>
            <p:nvPr/>
          </p:nvSpPr>
          <p:spPr>
            <a:xfrm>
              <a:off x="8229696" y="2705100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ight Arrow 105"/>
            <p:cNvSpPr/>
            <p:nvPr/>
          </p:nvSpPr>
          <p:spPr>
            <a:xfrm>
              <a:off x="6650349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ight Arrow 106"/>
            <p:cNvSpPr/>
            <p:nvPr/>
          </p:nvSpPr>
          <p:spPr>
            <a:xfrm>
              <a:off x="507100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ight Arrow 107"/>
            <p:cNvSpPr/>
            <p:nvPr/>
          </p:nvSpPr>
          <p:spPr>
            <a:xfrm>
              <a:off x="3491655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Arrow 108"/>
            <p:cNvSpPr/>
            <p:nvPr/>
          </p:nvSpPr>
          <p:spPr>
            <a:xfrm>
              <a:off x="1912308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Arrow 109"/>
            <p:cNvSpPr/>
            <p:nvPr/>
          </p:nvSpPr>
          <p:spPr>
            <a:xfrm>
              <a:off x="332961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06406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2173" y="304804"/>
            <a:ext cx="10080627" cy="83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Rotate and add depth to the conveyor belt group. (Only rotate the arrow group. There is no need to add depth to the arrows.) 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14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pic>
        <p:nvPicPr>
          <p:cNvPr id="3" name="Picture 2" descr="screensh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78" y="1244989"/>
            <a:ext cx="4576706" cy="5591582"/>
          </a:xfrm>
          <a:prstGeom prst="rect">
            <a:avLst/>
          </a:prstGeom>
        </p:spPr>
      </p:pic>
      <p:pic>
        <p:nvPicPr>
          <p:cNvPr id="61" name="Picture 60" descr="Screen Shot 2015-12-14 at 4.11.5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882" y="1216332"/>
            <a:ext cx="4536318" cy="4429696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 bwMode="auto">
          <a:xfrm>
            <a:off x="3390900" y="3473840"/>
            <a:ext cx="609600" cy="609600"/>
          </a:xfrm>
          <a:prstGeom prst="rect">
            <a:avLst/>
          </a:prstGeom>
          <a:noFill/>
          <a:ln w="76200" cap="flat" cmpd="sng" algn="ctr">
            <a:solidFill>
              <a:srgbClr val="317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734300" y="2819400"/>
            <a:ext cx="2552700" cy="558800"/>
          </a:xfrm>
          <a:prstGeom prst="rect">
            <a:avLst/>
          </a:prstGeom>
          <a:noFill/>
          <a:ln w="76200" cap="flat" cmpd="sng" algn="ctr">
            <a:solidFill>
              <a:srgbClr val="317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1149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1" y="4267200"/>
            <a:ext cx="9660027" cy="1117838"/>
            <a:chOff x="1219200" y="3289061"/>
            <a:chExt cx="9660027" cy="1117838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1246097" y="3289061"/>
              <a:ext cx="9633130" cy="1117838"/>
            </a:xfrm>
            <a:prstGeom prst="roundRect">
              <a:avLst>
                <a:gd name="adj" fmla="val 50000"/>
              </a:avLst>
            </a:prstGeom>
            <a:ln w="76200" cmpd="sng">
              <a:solidFill>
                <a:srgbClr val="3D3D3D"/>
              </a:solidFill>
              <a:headEnd type="none" w="med" len="med"/>
              <a:tailEnd type="none" w="med" len="med"/>
            </a:ln>
            <a:effectLst/>
            <a:sp3d extrusionH="38100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308101" y="3352800"/>
              <a:ext cx="990599" cy="990599"/>
              <a:chOff x="9368957" y="4524375"/>
              <a:chExt cx="1515990" cy="151599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829800" y="3352800"/>
              <a:ext cx="990599" cy="990599"/>
              <a:chOff x="9368957" y="4524375"/>
              <a:chExt cx="1515990" cy="151599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525487" y="3352800"/>
              <a:ext cx="990599" cy="990599"/>
              <a:chOff x="9368957" y="4524375"/>
              <a:chExt cx="1515990" cy="151599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612417" y="3352800"/>
              <a:ext cx="990599" cy="990599"/>
              <a:chOff x="9368957" y="4524375"/>
              <a:chExt cx="1515990" cy="151599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742873" y="3352800"/>
              <a:ext cx="990599" cy="990599"/>
              <a:chOff x="9368957" y="4524375"/>
              <a:chExt cx="1515990" cy="151599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960259" y="3352800"/>
              <a:ext cx="990599" cy="990599"/>
              <a:chOff x="9368957" y="4524375"/>
              <a:chExt cx="1515990" cy="151599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395031" y="3352800"/>
              <a:ext cx="990599" cy="990599"/>
              <a:chOff x="9368957" y="4524375"/>
              <a:chExt cx="1515990" cy="151599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177645" y="3352800"/>
              <a:ext cx="990599" cy="990599"/>
              <a:chOff x="9368957" y="4524375"/>
              <a:chExt cx="1515990" cy="151599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12192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1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638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703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895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960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5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152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6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471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7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7409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8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8610603" y="21336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4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56411" y="2449496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3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02219" y="27940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2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48027" y="30988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1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2173" y="304804"/>
            <a:ext cx="10614027" cy="120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0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Change the depth and reposition as needed for the boxes. (For example, the conveyor belt may be 300units  deep and the boxes may be 200 units deep.) Ta-</a:t>
            </a:r>
            <a:r>
              <a:rPr lang="en-US" dirty="0" err="1" smtClean="0"/>
              <a:t>daaa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15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381251" y="5425653"/>
            <a:ext cx="8887239" cy="908472"/>
            <a:chOff x="332961" y="2705100"/>
            <a:chExt cx="11554239" cy="1181100"/>
          </a:xfrm>
          <a:scene3d>
            <a:camera prst="isometricOffAxis1Right"/>
            <a:lightRig rig="threePt" dir="t"/>
          </a:scene3d>
        </p:grpSpPr>
        <p:sp>
          <p:nvSpPr>
            <p:cNvPr id="53" name="Right Arrow 52"/>
            <p:cNvSpPr/>
            <p:nvPr/>
          </p:nvSpPr>
          <p:spPr>
            <a:xfrm>
              <a:off x="980904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8229696" y="2705100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6650349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07100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7" name="Right Arrow 56"/>
            <p:cNvSpPr/>
            <p:nvPr/>
          </p:nvSpPr>
          <p:spPr>
            <a:xfrm>
              <a:off x="3491655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1912308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9" name="Right Arrow 58"/>
            <p:cNvSpPr/>
            <p:nvPr/>
          </p:nvSpPr>
          <p:spPr>
            <a:xfrm>
              <a:off x="332961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5161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1" y="3657600"/>
            <a:ext cx="9660027" cy="1117838"/>
            <a:chOff x="1219200" y="3289061"/>
            <a:chExt cx="9660027" cy="1117838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1246097" y="3289061"/>
              <a:ext cx="9633130" cy="1117838"/>
            </a:xfrm>
            <a:prstGeom prst="roundRect">
              <a:avLst>
                <a:gd name="adj" fmla="val 50000"/>
              </a:avLst>
            </a:prstGeom>
            <a:ln w="76200" cmpd="sng">
              <a:solidFill>
                <a:srgbClr val="3D3D3D"/>
              </a:solidFill>
              <a:headEnd type="none" w="med" len="med"/>
              <a:tailEnd type="none" w="med" len="med"/>
            </a:ln>
            <a:effectLst/>
            <a:sp3d extrusionH="381000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308101" y="3352800"/>
              <a:ext cx="990599" cy="990599"/>
              <a:chOff x="9368957" y="4524375"/>
              <a:chExt cx="1515990" cy="151599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829800" y="3352800"/>
              <a:ext cx="990599" cy="990599"/>
              <a:chOff x="9368957" y="4524375"/>
              <a:chExt cx="1515990" cy="151599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525487" y="3352800"/>
              <a:ext cx="990599" cy="990599"/>
              <a:chOff x="9368957" y="4524375"/>
              <a:chExt cx="1515990" cy="151599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612417" y="3352800"/>
              <a:ext cx="990599" cy="990599"/>
              <a:chOff x="9368957" y="4524375"/>
              <a:chExt cx="1515990" cy="151599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742873" y="3352800"/>
              <a:ext cx="990599" cy="990599"/>
              <a:chOff x="9368957" y="4524375"/>
              <a:chExt cx="1515990" cy="151599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960259" y="3352800"/>
              <a:ext cx="990599" cy="990599"/>
              <a:chOff x="9368957" y="4524375"/>
              <a:chExt cx="1515990" cy="151599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395031" y="3352800"/>
              <a:ext cx="990599" cy="990599"/>
              <a:chOff x="9368957" y="4524375"/>
              <a:chExt cx="1515990" cy="151599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177645" y="3352800"/>
              <a:ext cx="990599" cy="990599"/>
              <a:chOff x="9368957" y="4524375"/>
              <a:chExt cx="1515990" cy="151599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9368957" y="4524375"/>
                <a:ext cx="1515990" cy="1515990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9618343" y="4773764"/>
                <a:ext cx="1017218" cy="1017213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9898352" y="5053772"/>
                <a:ext cx="457200" cy="457196"/>
              </a:xfrm>
              <a:prstGeom prst="ellipse">
                <a:avLst/>
              </a:prstGeom>
              <a:gradFill flip="none" rotWithShape="1">
                <a:gsLst>
                  <a:gs pos="0">
                    <a:srgbClr val="909090"/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sp3d extrusionH="381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12192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1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638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2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703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895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960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5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152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6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471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7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740900" y="3682999"/>
              <a:ext cx="1134586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p3d extrusionH="3810000"/>
          </p:spPr>
          <p:txBody>
            <a:bodyPr/>
            <a:lstStyle/>
            <a:p>
              <a:pPr algn="ctr">
                <a:lnSpc>
                  <a:spcPct val="85000"/>
                </a:lnSpc>
              </a:pPr>
              <a:r>
                <a:rPr lang="en-US" sz="1800" dirty="0" smtClean="0">
                  <a:solidFill>
                    <a:srgbClr val="000000"/>
                  </a:solidFill>
                  <a:latin typeface="Arial Narrow" pitchFamily="34" charset="0"/>
                </a:rPr>
                <a:t>Element 8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8610603" y="15240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4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56411" y="1839896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3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02219" y="21844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2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48027" y="2489200"/>
            <a:ext cx="1895375" cy="1449404"/>
          </a:xfrm>
          <a:prstGeom prst="rect">
            <a:avLst/>
          </a:prstGeom>
          <a:gradFill rotWithShape="0">
            <a:gsLst>
              <a:gs pos="0">
                <a:srgbClr val="7394D7"/>
              </a:gs>
              <a:gs pos="100000">
                <a:srgbClr val="2D598F"/>
              </a:gs>
            </a:gsLst>
            <a:lin ang="2700000" scaled="1"/>
          </a:gradFill>
          <a:ln w="9525">
            <a:noFill/>
            <a:prstDash val="sysDash"/>
            <a:miter lim="800000"/>
            <a:headEnd/>
            <a:tailEnd/>
          </a:ln>
          <a:scene3d>
            <a:camera prst="isometricOffAxis1Right"/>
            <a:lightRig rig="threePt" dir="t"/>
          </a:scene3d>
          <a:sp3d extrusionH="2540000"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Narrow" pitchFamily="112" charset="0"/>
              </a:rPr>
              <a:t>Box 1</a:t>
            </a:r>
            <a:endParaRPr lang="en-US" sz="3200" dirty="0">
              <a:solidFill>
                <a:schemeClr val="bg1"/>
              </a:solidFill>
              <a:latin typeface="Arial Narrow" pitchFamily="112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381251" y="4816053"/>
            <a:ext cx="8887239" cy="908472"/>
            <a:chOff x="332961" y="2705100"/>
            <a:chExt cx="11554239" cy="1181100"/>
          </a:xfrm>
          <a:scene3d>
            <a:camera prst="isometricOffAxis1Right"/>
            <a:lightRig rig="threePt" dir="t"/>
          </a:scene3d>
        </p:grpSpPr>
        <p:sp>
          <p:nvSpPr>
            <p:cNvPr id="53" name="Right Arrow 52"/>
            <p:cNvSpPr/>
            <p:nvPr/>
          </p:nvSpPr>
          <p:spPr>
            <a:xfrm>
              <a:off x="980904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8229696" y="2705100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6650349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071002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7" name="Right Arrow 56"/>
            <p:cNvSpPr/>
            <p:nvPr/>
          </p:nvSpPr>
          <p:spPr>
            <a:xfrm>
              <a:off x="3491655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1912308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9" name="Right Arrow 58"/>
            <p:cNvSpPr/>
            <p:nvPr/>
          </p:nvSpPr>
          <p:spPr>
            <a:xfrm>
              <a:off x="332961" y="2737195"/>
              <a:ext cx="2078158" cy="114900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75857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1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92175" y="333379"/>
            <a:ext cx="48863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Draw Rounded Rectangle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1246097" y="2844562"/>
            <a:ext cx="9633131" cy="1117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41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3225" y="3074987"/>
            <a:ext cx="5581651" cy="6858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2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2173" y="333379"/>
            <a:ext cx="105378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Adjust Corners (Yellow Diamonds)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solidFill>
            <a:srgbClr val="020001"/>
          </a:solidFill>
          <a:ln w="57150" cmpd="sng">
            <a:solidFill>
              <a:srgbClr val="8787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8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3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2173" y="333379"/>
            <a:ext cx="10537827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Fill Black with </a:t>
            </a: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(Heavy) Grey Line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16795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2178" y="333375"/>
            <a:ext cx="5547763" cy="7294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1" dirty="0"/>
              <a:t>Draw Circle</a:t>
            </a:r>
          </a:p>
          <a:p>
            <a:r>
              <a:rPr lang="en-US" dirty="0" smtClean="0"/>
              <a:t>&gt;Change </a:t>
            </a:r>
            <a:r>
              <a:rPr lang="en-US" dirty="0"/>
              <a:t>to White Fill and Black Stroke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177" y="2133600"/>
            <a:ext cx="7036301" cy="72943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1" dirty="0"/>
              <a:t>Circle Fill to Gradient</a:t>
            </a:r>
          </a:p>
          <a:p>
            <a:r>
              <a:rPr lang="en-US" dirty="0" smtClean="0"/>
              <a:t>&gt;Select </a:t>
            </a:r>
            <a:r>
              <a:rPr lang="en-US" dirty="0"/>
              <a:t>Shape Fill, Gradient, Choose Diagonal Fill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2173" y="3581400"/>
            <a:ext cx="6956427" cy="10433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1" dirty="0"/>
              <a:t>Duplicate Circle and Shrink 2x</a:t>
            </a:r>
          </a:p>
          <a:p>
            <a:r>
              <a:rPr lang="en-US" dirty="0" smtClean="0"/>
              <a:t>&gt;Remove </a:t>
            </a:r>
            <a:r>
              <a:rPr lang="en-US" dirty="0"/>
              <a:t>Stroke from Duplicates</a:t>
            </a:r>
          </a:p>
          <a:p>
            <a:r>
              <a:rPr lang="en-US" dirty="0" smtClean="0"/>
              <a:t>&gt;Medium </a:t>
            </a:r>
            <a:r>
              <a:rPr lang="en-US" dirty="0"/>
              <a:t>Circle: Reverse Gradient Direction </a:t>
            </a:r>
          </a:p>
        </p:txBody>
      </p:sp>
      <p:sp>
        <p:nvSpPr>
          <p:cNvPr id="17" name="Oval 16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4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488655" y="304801"/>
            <a:ext cx="1404902" cy="14049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88655" y="1858357"/>
            <a:ext cx="1404902" cy="1404901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8488655" y="3415622"/>
            <a:ext cx="1404902" cy="1404901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084605" y="3646740"/>
            <a:ext cx="942679" cy="942673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92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214464" y="3906226"/>
            <a:ext cx="423697" cy="423693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1049" y="4995899"/>
            <a:ext cx="1404902" cy="1404901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62160" y="5227017"/>
            <a:ext cx="942679" cy="942673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92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21651" y="5486503"/>
            <a:ext cx="423697" cy="423693"/>
          </a:xfrm>
          <a:prstGeom prst="ellipse">
            <a:avLst/>
          </a:prstGeom>
          <a:gradFill flip="none" rotWithShape="1">
            <a:gsLst>
              <a:gs pos="0">
                <a:srgbClr val="6B6B6B"/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2173" y="5334000"/>
            <a:ext cx="6956427" cy="72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b="1" dirty="0" smtClean="0"/>
              <a:t>Align Center</a:t>
            </a:r>
            <a:endParaRPr lang="en-US" b="1" dirty="0"/>
          </a:p>
          <a:p>
            <a:r>
              <a:rPr lang="en-US" dirty="0" smtClean="0"/>
              <a:t>&gt;Select Arrange/Align and Distribute/Align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309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9100" y="-1037012"/>
            <a:ext cx="457200" cy="4572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D6932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r>
              <a:rPr lang="en-US" sz="2400" dirty="0" smtClean="0">
                <a:solidFill>
                  <a:srgbClr val="D69329"/>
                </a:solidFill>
                <a:latin typeface="Arial Narrow"/>
                <a:cs typeface="Arial Narrow"/>
              </a:rPr>
              <a:t>5</a:t>
            </a:r>
            <a:endParaRPr lang="en-US" sz="2400" dirty="0">
              <a:solidFill>
                <a:srgbClr val="D69329"/>
              </a:solidFill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173" y="304804"/>
            <a:ext cx="10385427" cy="120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rgbClr val="054295"/>
                </a:solidFill>
                <a:latin typeface="Arial"/>
                <a:cs typeface="Arial"/>
              </a:rPr>
              <a:t>Align Circles Center</a:t>
            </a:r>
          </a:p>
          <a:p>
            <a:pPr>
              <a:lnSpc>
                <a:spcPct val="85000"/>
              </a:lnSpc>
            </a:pP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&gt;Select </a:t>
            </a: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the 3 Circles and Align Center Horizontal and Vertical</a:t>
            </a:r>
          </a:p>
          <a:p>
            <a:pPr>
              <a:lnSpc>
                <a:spcPct val="85000"/>
              </a:lnSpc>
            </a:pP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&gt;Group </a:t>
            </a: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Circles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308103" y="2908305"/>
            <a:ext cx="990599" cy="990599"/>
            <a:chOff x="9368957" y="4524375"/>
            <a:chExt cx="1515990" cy="1515990"/>
          </a:xfrm>
        </p:grpSpPr>
        <p:sp>
          <p:nvSpPr>
            <p:cNvPr id="47" name="Oval 46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5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25488" y="2908305"/>
            <a:ext cx="990599" cy="990599"/>
            <a:chOff x="9368957" y="4524375"/>
            <a:chExt cx="1515990" cy="1515990"/>
          </a:xfrm>
        </p:grpSpPr>
        <p:sp>
          <p:nvSpPr>
            <p:cNvPr id="12" name="Oval 11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2873" y="2908305"/>
            <a:ext cx="990599" cy="990599"/>
            <a:chOff x="9368957" y="4524375"/>
            <a:chExt cx="1515990" cy="1515990"/>
          </a:xfrm>
        </p:grpSpPr>
        <p:sp>
          <p:nvSpPr>
            <p:cNvPr id="16" name="Oval 15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60258" y="2908305"/>
            <a:ext cx="990599" cy="990599"/>
            <a:chOff x="9368957" y="4524375"/>
            <a:chExt cx="1515990" cy="1515990"/>
          </a:xfrm>
        </p:grpSpPr>
        <p:sp>
          <p:nvSpPr>
            <p:cNvPr id="20" name="Oval 19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77643" y="2908305"/>
            <a:ext cx="990599" cy="990599"/>
            <a:chOff x="9368957" y="4524375"/>
            <a:chExt cx="1515990" cy="1515990"/>
          </a:xfrm>
        </p:grpSpPr>
        <p:sp>
          <p:nvSpPr>
            <p:cNvPr id="24" name="Oval 23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395028" y="2908305"/>
            <a:ext cx="990599" cy="990599"/>
            <a:chOff x="9368957" y="4524375"/>
            <a:chExt cx="1515990" cy="1515990"/>
          </a:xfrm>
        </p:grpSpPr>
        <p:sp>
          <p:nvSpPr>
            <p:cNvPr id="28" name="Oval 27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612413" y="2908305"/>
            <a:ext cx="990599" cy="990599"/>
            <a:chOff x="9368957" y="4524375"/>
            <a:chExt cx="1515990" cy="1515990"/>
          </a:xfrm>
        </p:grpSpPr>
        <p:sp>
          <p:nvSpPr>
            <p:cNvPr id="32" name="Oval 31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829800" y="2908305"/>
            <a:ext cx="990599" cy="990599"/>
            <a:chOff x="9368957" y="4524375"/>
            <a:chExt cx="1515990" cy="1515990"/>
          </a:xfrm>
        </p:grpSpPr>
        <p:sp>
          <p:nvSpPr>
            <p:cNvPr id="36" name="Oval 35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7764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9100" y="-1543050"/>
            <a:ext cx="457200" cy="4572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D6932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r>
              <a:rPr lang="en-US" sz="2400" dirty="0" smtClean="0">
                <a:solidFill>
                  <a:srgbClr val="D69329"/>
                </a:solidFill>
                <a:latin typeface="Arial Narrow"/>
                <a:cs typeface="Arial Narrow"/>
              </a:rPr>
              <a:t>6</a:t>
            </a:r>
            <a:endParaRPr lang="en-US" sz="2400" dirty="0">
              <a:solidFill>
                <a:srgbClr val="D69329"/>
              </a:solidFill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173" y="304804"/>
            <a:ext cx="11299827" cy="120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rgbClr val="054295"/>
                </a:solidFill>
                <a:latin typeface="Arial"/>
                <a:cs typeface="Arial"/>
              </a:rPr>
              <a:t>Duplicate Grouped Circles</a:t>
            </a:r>
          </a:p>
          <a:p>
            <a:pPr>
              <a:lnSpc>
                <a:spcPct val="85000"/>
              </a:lnSpc>
            </a:pP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&gt;</a:t>
            </a: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Move </a:t>
            </a: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1 Group to Each End</a:t>
            </a:r>
          </a:p>
          <a:p>
            <a:pPr>
              <a:lnSpc>
                <a:spcPct val="85000"/>
              </a:lnSpc>
            </a:pPr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&gt;Select </a:t>
            </a:r>
            <a:r>
              <a:rPr lang="en-US" sz="2800" dirty="0">
                <a:solidFill>
                  <a:srgbClr val="054295"/>
                </a:solidFill>
                <a:latin typeface="Arial"/>
                <a:cs typeface="Arial"/>
              </a:rPr>
              <a:t>all Circle Groups-Distribute Horizontally and Align to Center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308103" y="2908305"/>
            <a:ext cx="990599" cy="990599"/>
            <a:chOff x="9368957" y="4524375"/>
            <a:chExt cx="1515990" cy="1515990"/>
          </a:xfrm>
        </p:grpSpPr>
        <p:sp>
          <p:nvSpPr>
            <p:cNvPr id="41" name="Oval 4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829803" y="2908305"/>
            <a:ext cx="990599" cy="990599"/>
            <a:chOff x="9368957" y="4524375"/>
            <a:chExt cx="1515990" cy="1515990"/>
          </a:xfrm>
        </p:grpSpPr>
        <p:sp>
          <p:nvSpPr>
            <p:cNvPr id="45" name="Oval 4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525490" y="2908305"/>
            <a:ext cx="990599" cy="990599"/>
            <a:chOff x="9368957" y="4524375"/>
            <a:chExt cx="1515990" cy="1515990"/>
          </a:xfrm>
        </p:grpSpPr>
        <p:sp>
          <p:nvSpPr>
            <p:cNvPr id="49" name="Oval 4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612419" y="2908305"/>
            <a:ext cx="990599" cy="990599"/>
            <a:chOff x="9368957" y="4524375"/>
            <a:chExt cx="1515990" cy="1515990"/>
          </a:xfrm>
        </p:grpSpPr>
        <p:sp>
          <p:nvSpPr>
            <p:cNvPr id="53" name="Oval 52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742875" y="2908305"/>
            <a:ext cx="990599" cy="990599"/>
            <a:chOff x="9368957" y="4524375"/>
            <a:chExt cx="1515990" cy="1515990"/>
          </a:xfrm>
        </p:grpSpPr>
        <p:sp>
          <p:nvSpPr>
            <p:cNvPr id="57" name="Oval 56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960262" y="2908305"/>
            <a:ext cx="990599" cy="990599"/>
            <a:chOff x="9368957" y="4524375"/>
            <a:chExt cx="1515990" cy="1515990"/>
          </a:xfrm>
        </p:grpSpPr>
        <p:sp>
          <p:nvSpPr>
            <p:cNvPr id="61" name="Oval 6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395034" y="2908305"/>
            <a:ext cx="990599" cy="990599"/>
            <a:chOff x="9368957" y="4524375"/>
            <a:chExt cx="1515990" cy="1515990"/>
          </a:xfrm>
        </p:grpSpPr>
        <p:sp>
          <p:nvSpPr>
            <p:cNvPr id="65" name="Oval 6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77647" y="2908305"/>
            <a:ext cx="990599" cy="990599"/>
            <a:chOff x="9368957" y="4524375"/>
            <a:chExt cx="1515990" cy="1515990"/>
          </a:xfrm>
        </p:grpSpPr>
        <p:sp>
          <p:nvSpPr>
            <p:cNvPr id="69" name="Oval 6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73" name="Oval 72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6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0614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97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173" y="304804"/>
            <a:ext cx="11071227" cy="1568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5000"/>
              </a:lnSpc>
              <a:defRPr sz="2800" b="1">
                <a:solidFill>
                  <a:srgbClr val="0542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Draw Lines</a:t>
            </a:r>
          </a:p>
          <a:p>
            <a:r>
              <a:rPr lang="en-US" b="0" dirty="0" smtClean="0"/>
              <a:t>&gt;Change </a:t>
            </a:r>
            <a:r>
              <a:rPr lang="en-US" b="0" dirty="0"/>
              <a:t>1 End Type to Round</a:t>
            </a:r>
          </a:p>
          <a:p>
            <a:r>
              <a:rPr lang="en-US" b="0" dirty="0" smtClean="0"/>
              <a:t>&gt;Duplicate </a:t>
            </a:r>
            <a:r>
              <a:rPr lang="en-US" b="0" dirty="0"/>
              <a:t>and Distribute Evenly Across Circles</a:t>
            </a:r>
          </a:p>
          <a:p>
            <a:r>
              <a:rPr lang="en-US" b="0" dirty="0" smtClean="0"/>
              <a:t>&gt;Extend </a:t>
            </a:r>
            <a:r>
              <a:rPr lang="en-US" b="0" dirty="0"/>
              <a:t>Every Other Line Evenly</a:t>
            </a:r>
          </a:p>
        </p:txBody>
      </p:sp>
      <p:sp>
        <p:nvSpPr>
          <p:cNvPr id="49" name="Oval 48"/>
          <p:cNvSpPr/>
          <p:nvPr/>
        </p:nvSpPr>
        <p:spPr>
          <a:xfrm>
            <a:off x="304802" y="266700"/>
            <a:ext cx="571500" cy="571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169B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>
                <a:solidFill>
                  <a:srgbClr val="054295"/>
                </a:solidFill>
                <a:latin typeface="Arial"/>
                <a:cs typeface="Arial"/>
              </a:rPr>
              <a:t>7</a:t>
            </a:r>
            <a:endParaRPr lang="en-US" sz="2800" dirty="0">
              <a:solidFill>
                <a:srgbClr val="054295"/>
              </a:solidFill>
              <a:latin typeface="Arial"/>
              <a:cs typeface="Arial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246097" y="2844562"/>
            <a:ext cx="9633131" cy="1117838"/>
          </a:xfrm>
          <a:prstGeom prst="roundRect">
            <a:avLst>
              <a:gd name="adj" fmla="val 50000"/>
            </a:avLst>
          </a:prstGeom>
          <a:ln w="76200" cmpd="sng">
            <a:solidFill>
              <a:srgbClr val="3D3D3D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308103" y="2908305"/>
            <a:ext cx="990599" cy="990599"/>
            <a:chOff x="9368957" y="4524375"/>
            <a:chExt cx="1515990" cy="1515990"/>
          </a:xfrm>
        </p:grpSpPr>
        <p:sp>
          <p:nvSpPr>
            <p:cNvPr id="61" name="Oval 6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29803" y="2908305"/>
            <a:ext cx="990599" cy="990599"/>
            <a:chOff x="9368957" y="4524375"/>
            <a:chExt cx="1515990" cy="1515990"/>
          </a:xfrm>
        </p:grpSpPr>
        <p:sp>
          <p:nvSpPr>
            <p:cNvPr id="65" name="Oval 6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25490" y="2908305"/>
            <a:ext cx="990599" cy="990599"/>
            <a:chOff x="9368957" y="4524375"/>
            <a:chExt cx="1515990" cy="1515990"/>
          </a:xfrm>
        </p:grpSpPr>
        <p:sp>
          <p:nvSpPr>
            <p:cNvPr id="69" name="Oval 6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612419" y="2908305"/>
            <a:ext cx="990599" cy="990599"/>
            <a:chOff x="9368957" y="4524375"/>
            <a:chExt cx="1515990" cy="1515990"/>
          </a:xfrm>
        </p:grpSpPr>
        <p:sp>
          <p:nvSpPr>
            <p:cNvPr id="73" name="Oval 72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742875" y="2908305"/>
            <a:ext cx="990599" cy="990599"/>
            <a:chOff x="9368957" y="4524375"/>
            <a:chExt cx="1515990" cy="1515990"/>
          </a:xfrm>
        </p:grpSpPr>
        <p:sp>
          <p:nvSpPr>
            <p:cNvPr id="77" name="Oval 76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960262" y="2908305"/>
            <a:ext cx="990599" cy="990599"/>
            <a:chOff x="9368957" y="4524375"/>
            <a:chExt cx="1515990" cy="1515990"/>
          </a:xfrm>
        </p:grpSpPr>
        <p:sp>
          <p:nvSpPr>
            <p:cNvPr id="81" name="Oval 80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395034" y="2908305"/>
            <a:ext cx="990599" cy="990599"/>
            <a:chOff x="9368957" y="4524375"/>
            <a:chExt cx="1515990" cy="1515990"/>
          </a:xfrm>
        </p:grpSpPr>
        <p:sp>
          <p:nvSpPr>
            <p:cNvPr id="85" name="Oval 84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177647" y="2908305"/>
            <a:ext cx="990599" cy="990599"/>
            <a:chOff x="9368957" y="4524375"/>
            <a:chExt cx="1515990" cy="1515990"/>
          </a:xfrm>
        </p:grpSpPr>
        <p:sp>
          <p:nvSpPr>
            <p:cNvPr id="89" name="Oval 88"/>
            <p:cNvSpPr/>
            <p:nvPr/>
          </p:nvSpPr>
          <p:spPr>
            <a:xfrm>
              <a:off x="9368957" y="4524375"/>
              <a:ext cx="1515990" cy="1515990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9618343" y="4773764"/>
              <a:ext cx="1017218" cy="1017213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9898352" y="5053772"/>
              <a:ext cx="457200" cy="457196"/>
            </a:xfrm>
            <a:prstGeom prst="ellipse">
              <a:avLst/>
            </a:prstGeom>
            <a:gradFill flip="none" rotWithShape="1">
              <a:gsLst>
                <a:gs pos="0">
                  <a:srgbClr val="6B6B6B"/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0220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54604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78988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0337250" y="3416300"/>
            <a:ext cx="1" cy="17653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800495" y="3416300"/>
            <a:ext cx="0" cy="8001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4238895" y="3416300"/>
            <a:ext cx="0" cy="8001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6677295" y="3416300"/>
            <a:ext cx="0" cy="8001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9115695" y="3416300"/>
            <a:ext cx="0" cy="800100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5986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ZELISTINDEX" val="2"/>
  <p:tag name="SAFEMARGIN" val="0"/>
  <p:tag name="VERTICALOFFSET" val="0"/>
  <p:tag name="HORIZONTALOFFSET" val="0"/>
  <p:tag name="CUSTOMNAME" val="%f_Resized"/>
  <p:tag name="NAMEOPTION" val="RESIZED_LAST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18840</TotalTime>
  <Words>464</Words>
  <Application>Microsoft Macintosh PowerPoint</Application>
  <PresentationFormat>Custom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24HC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G5-1 G5-1</dc:creator>
  <cp:lastModifiedBy>Mike Parkinson</cp:lastModifiedBy>
  <cp:revision>1679</cp:revision>
  <cp:lastPrinted>2011-10-24T23:54:54Z</cp:lastPrinted>
  <dcterms:created xsi:type="dcterms:W3CDTF">2013-08-31T14:41:55Z</dcterms:created>
  <dcterms:modified xsi:type="dcterms:W3CDTF">2016-03-13T13:50:42Z</dcterms:modified>
</cp:coreProperties>
</file>